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charts/chart1.xml" ContentType="application/vnd.openxmlformats-officedocument.drawingml.chart+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1" r:id="rId1"/>
    <p:sldMasterId id="2147483869" r:id="rId2"/>
  </p:sldMasterIdLst>
  <p:notesMasterIdLst>
    <p:notesMasterId r:id="rId59"/>
  </p:notesMasterIdLst>
  <p:sldIdLst>
    <p:sldId id="494" r:id="rId3"/>
    <p:sldId id="355" r:id="rId4"/>
    <p:sldId id="545" r:id="rId5"/>
    <p:sldId id="548" r:id="rId6"/>
    <p:sldId id="549" r:id="rId7"/>
    <p:sldId id="260" r:id="rId8"/>
    <p:sldId id="495" r:id="rId9"/>
    <p:sldId id="496" r:id="rId10"/>
    <p:sldId id="351" r:id="rId11"/>
    <p:sldId id="497" r:id="rId12"/>
    <p:sldId id="498" r:id="rId13"/>
    <p:sldId id="534" r:id="rId14"/>
    <p:sldId id="535" r:id="rId15"/>
    <p:sldId id="536" r:id="rId16"/>
    <p:sldId id="480" r:id="rId17"/>
    <p:sldId id="481" r:id="rId18"/>
    <p:sldId id="537" r:id="rId19"/>
    <p:sldId id="500" r:id="rId20"/>
    <p:sldId id="541" r:id="rId21"/>
    <p:sldId id="466" r:id="rId22"/>
    <p:sldId id="388" r:id="rId23"/>
    <p:sldId id="538" r:id="rId24"/>
    <p:sldId id="491" r:id="rId25"/>
    <p:sldId id="492" r:id="rId26"/>
    <p:sldId id="503" r:id="rId27"/>
    <p:sldId id="459" r:id="rId28"/>
    <p:sldId id="543" r:id="rId29"/>
    <p:sldId id="532" r:id="rId30"/>
    <p:sldId id="530" r:id="rId31"/>
    <p:sldId id="505" r:id="rId32"/>
    <p:sldId id="371" r:id="rId33"/>
    <p:sldId id="544" r:id="rId34"/>
    <p:sldId id="506" r:id="rId35"/>
    <p:sldId id="508" r:id="rId36"/>
    <p:sldId id="510" r:id="rId37"/>
    <p:sldId id="483" r:id="rId38"/>
    <p:sldId id="529" r:id="rId39"/>
    <p:sldId id="433" r:id="rId40"/>
    <p:sldId id="434" r:id="rId41"/>
    <p:sldId id="435" r:id="rId42"/>
    <p:sldId id="487" r:id="rId43"/>
    <p:sldId id="446" r:id="rId44"/>
    <p:sldId id="489" r:id="rId45"/>
    <p:sldId id="490" r:id="rId46"/>
    <p:sldId id="440" r:id="rId47"/>
    <p:sldId id="432" r:id="rId48"/>
    <p:sldId id="447" r:id="rId49"/>
    <p:sldId id="516" r:id="rId50"/>
    <p:sldId id="519" r:id="rId51"/>
    <p:sldId id="520" r:id="rId52"/>
    <p:sldId id="521" r:id="rId53"/>
    <p:sldId id="522" r:id="rId54"/>
    <p:sldId id="374" r:id="rId55"/>
    <p:sldId id="540" r:id="rId56"/>
    <p:sldId id="528" r:id="rId57"/>
    <p:sldId id="429" r:id="rId58"/>
  </p:sldIdLst>
  <p:sldSz cx="9144000" cy="5715000" type="screen16x10"/>
  <p:notesSz cx="6858000" cy="9144000"/>
  <p:defaultTextStyle>
    <a:defPPr>
      <a:defRPr lang="zh-CN"/>
    </a:defPPr>
    <a:lvl1pPr algn="l" rtl="0" fontAlgn="base">
      <a:spcBef>
        <a:spcPct val="0"/>
      </a:spcBef>
      <a:spcAft>
        <a:spcPct val="0"/>
      </a:spcAft>
      <a:defRPr kern="1200">
        <a:solidFill>
          <a:schemeClr val="tx1"/>
        </a:solidFill>
        <a:latin typeface="Verdana" pitchFamily="34" charset="0"/>
        <a:ea typeface="宋体" charset="-122"/>
        <a:cs typeface="+mn-cs"/>
      </a:defRPr>
    </a:lvl1pPr>
    <a:lvl2pPr marL="457200" algn="l" rtl="0" fontAlgn="base">
      <a:spcBef>
        <a:spcPct val="0"/>
      </a:spcBef>
      <a:spcAft>
        <a:spcPct val="0"/>
      </a:spcAft>
      <a:defRPr kern="1200">
        <a:solidFill>
          <a:schemeClr val="tx1"/>
        </a:solidFill>
        <a:latin typeface="Verdana" pitchFamily="34" charset="0"/>
        <a:ea typeface="宋体" charset="-122"/>
        <a:cs typeface="+mn-cs"/>
      </a:defRPr>
    </a:lvl2pPr>
    <a:lvl3pPr marL="914400" algn="l" rtl="0" fontAlgn="base">
      <a:spcBef>
        <a:spcPct val="0"/>
      </a:spcBef>
      <a:spcAft>
        <a:spcPct val="0"/>
      </a:spcAft>
      <a:defRPr kern="1200">
        <a:solidFill>
          <a:schemeClr val="tx1"/>
        </a:solidFill>
        <a:latin typeface="Verdana" pitchFamily="34" charset="0"/>
        <a:ea typeface="宋体" charset="-122"/>
        <a:cs typeface="+mn-cs"/>
      </a:defRPr>
    </a:lvl3pPr>
    <a:lvl4pPr marL="1371600" algn="l" rtl="0" fontAlgn="base">
      <a:spcBef>
        <a:spcPct val="0"/>
      </a:spcBef>
      <a:spcAft>
        <a:spcPct val="0"/>
      </a:spcAft>
      <a:defRPr kern="1200">
        <a:solidFill>
          <a:schemeClr val="tx1"/>
        </a:solidFill>
        <a:latin typeface="Verdana" pitchFamily="34" charset="0"/>
        <a:ea typeface="宋体" charset="-122"/>
        <a:cs typeface="+mn-cs"/>
      </a:defRPr>
    </a:lvl4pPr>
    <a:lvl5pPr marL="1828800" algn="l" rtl="0" fontAlgn="base">
      <a:spcBef>
        <a:spcPct val="0"/>
      </a:spcBef>
      <a:spcAft>
        <a:spcPct val="0"/>
      </a:spcAft>
      <a:defRPr kern="1200">
        <a:solidFill>
          <a:schemeClr val="tx1"/>
        </a:solidFill>
        <a:latin typeface="Verdana" pitchFamily="34" charset="0"/>
        <a:ea typeface="宋体" charset="-122"/>
        <a:cs typeface="+mn-cs"/>
      </a:defRPr>
    </a:lvl5pPr>
    <a:lvl6pPr marL="2286000" algn="l" defTabSz="914400" rtl="0" eaLnBrk="1" latinLnBrk="0" hangingPunct="1">
      <a:defRPr kern="1200">
        <a:solidFill>
          <a:schemeClr val="tx1"/>
        </a:solidFill>
        <a:latin typeface="Verdana" pitchFamily="34" charset="0"/>
        <a:ea typeface="宋体" charset="-122"/>
        <a:cs typeface="+mn-cs"/>
      </a:defRPr>
    </a:lvl6pPr>
    <a:lvl7pPr marL="2743200" algn="l" defTabSz="914400" rtl="0" eaLnBrk="1" latinLnBrk="0" hangingPunct="1">
      <a:defRPr kern="1200">
        <a:solidFill>
          <a:schemeClr val="tx1"/>
        </a:solidFill>
        <a:latin typeface="Verdana" pitchFamily="34" charset="0"/>
        <a:ea typeface="宋体" charset="-122"/>
        <a:cs typeface="+mn-cs"/>
      </a:defRPr>
    </a:lvl7pPr>
    <a:lvl8pPr marL="3200400" algn="l" defTabSz="914400" rtl="0" eaLnBrk="1" latinLnBrk="0" hangingPunct="1">
      <a:defRPr kern="1200">
        <a:solidFill>
          <a:schemeClr val="tx1"/>
        </a:solidFill>
        <a:latin typeface="Verdana" pitchFamily="34" charset="0"/>
        <a:ea typeface="宋体" charset="-122"/>
        <a:cs typeface="+mn-cs"/>
      </a:defRPr>
    </a:lvl8pPr>
    <a:lvl9pPr marL="3657600" algn="l" defTabSz="914400" rtl="0" eaLnBrk="1" latinLnBrk="0" hangingPunct="1">
      <a:defRPr kern="1200">
        <a:solidFill>
          <a:schemeClr val="tx1"/>
        </a:solidFill>
        <a:latin typeface="Verdana" pitchFamily="34"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00" autoAdjust="0"/>
    <p:restoredTop sz="94660"/>
  </p:normalViewPr>
  <p:slideViewPr>
    <p:cSldViewPr>
      <p:cViewPr>
        <p:scale>
          <a:sx n="80" d="100"/>
          <a:sy n="80" d="100"/>
        </p:scale>
        <p:origin x="-996" y="-280"/>
      </p:cViewPr>
      <p:guideLst>
        <p:guide orient="horz" pos="180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zh-CN" altLang="en-US" sz="1800" dirty="0"/>
              <a:t>济南市</a:t>
            </a:r>
            <a:r>
              <a:rPr lang="zh-CN" altLang="en-US" sz="1800" dirty="0" smtClean="0"/>
              <a:t>近</a:t>
            </a:r>
            <a:r>
              <a:rPr lang="en-US" altLang="zh-CN" sz="1800" dirty="0" smtClean="0"/>
              <a:t>10</a:t>
            </a:r>
            <a:r>
              <a:rPr lang="zh-CN" altLang="en-US" sz="1800" dirty="0" smtClean="0"/>
              <a:t>年</a:t>
            </a:r>
            <a:r>
              <a:rPr lang="zh-CN" altLang="en-US" sz="1800" dirty="0"/>
              <a:t>通过社工职业水平考试人数（单位：人）</a:t>
            </a:r>
          </a:p>
        </c:rich>
      </c:tx>
      <c:layout>
        <c:manualLayout>
          <c:xMode val="edge"/>
          <c:yMode val="edge"/>
          <c:x val="0.18829129501173628"/>
          <c:y val="1.2499014517813531E-3"/>
        </c:manualLayout>
      </c:layout>
      <c:overlay val="0"/>
    </c:title>
    <c:autoTitleDeleted val="0"/>
    <c:plotArea>
      <c:layout>
        <c:manualLayout>
          <c:layoutTarget val="inner"/>
          <c:xMode val="edge"/>
          <c:yMode val="edge"/>
          <c:x val="0.15774009843594772"/>
          <c:y val="0.187007874015748"/>
          <c:w val="0.83481555637414528"/>
          <c:h val="0.63157529527559053"/>
        </c:manualLayout>
      </c:layout>
      <c:barChart>
        <c:barDir val="col"/>
        <c:grouping val="stacked"/>
        <c:varyColors val="0"/>
        <c:ser>
          <c:idx val="0"/>
          <c:order val="0"/>
          <c:tx>
            <c:strRef>
              <c:f>Sheet1!$B$1</c:f>
              <c:strCache>
                <c:ptCount val="1"/>
                <c:pt idx="0">
                  <c:v>济南市近9年通过社工职业水平考试人数（单位：人）</c:v>
                </c:pt>
              </c:strCache>
            </c:strRef>
          </c:tx>
          <c:invertIfNegative val="0"/>
          <c:cat>
            <c:numRef>
              <c:f>Sheet1!$A$2:$A$11</c:f>
              <c:numCache>
                <c:formatCode>General</c:formatCode>
                <c:ptCount val="10"/>
                <c:pt idx="0">
                  <c:v>2008</c:v>
                </c:pt>
                <c:pt idx="1">
                  <c:v>2009</c:v>
                </c:pt>
                <c:pt idx="2">
                  <c:v>2010</c:v>
                </c:pt>
                <c:pt idx="3">
                  <c:v>2011</c:v>
                </c:pt>
                <c:pt idx="4">
                  <c:v>2012</c:v>
                </c:pt>
                <c:pt idx="5">
                  <c:v>2013</c:v>
                </c:pt>
                <c:pt idx="6">
                  <c:v>2014</c:v>
                </c:pt>
                <c:pt idx="7">
                  <c:v>2015</c:v>
                </c:pt>
                <c:pt idx="8">
                  <c:v>2016</c:v>
                </c:pt>
                <c:pt idx="9">
                  <c:v>2017</c:v>
                </c:pt>
              </c:numCache>
            </c:numRef>
          </c:cat>
          <c:val>
            <c:numRef>
              <c:f>Sheet1!$B$2:$B$11</c:f>
              <c:numCache>
                <c:formatCode>General</c:formatCode>
                <c:ptCount val="10"/>
                <c:pt idx="0">
                  <c:v>648</c:v>
                </c:pt>
                <c:pt idx="1">
                  <c:v>253</c:v>
                </c:pt>
                <c:pt idx="2">
                  <c:v>142</c:v>
                </c:pt>
                <c:pt idx="3">
                  <c:v>173</c:v>
                </c:pt>
                <c:pt idx="4">
                  <c:v>529</c:v>
                </c:pt>
                <c:pt idx="5">
                  <c:v>391</c:v>
                </c:pt>
                <c:pt idx="6">
                  <c:v>412</c:v>
                </c:pt>
                <c:pt idx="7">
                  <c:v>419</c:v>
                </c:pt>
                <c:pt idx="8">
                  <c:v>713</c:v>
                </c:pt>
                <c:pt idx="9">
                  <c:v>335</c:v>
                </c:pt>
              </c:numCache>
            </c:numRef>
          </c:val>
        </c:ser>
        <c:dLbls>
          <c:showLegendKey val="0"/>
          <c:showVal val="0"/>
          <c:showCatName val="0"/>
          <c:showSerName val="0"/>
          <c:showPercent val="0"/>
          <c:showBubbleSize val="0"/>
        </c:dLbls>
        <c:gapWidth val="150"/>
        <c:overlap val="100"/>
        <c:axId val="274753024"/>
        <c:axId val="279423616"/>
      </c:barChart>
      <c:catAx>
        <c:axId val="274753024"/>
        <c:scaling>
          <c:orientation val="minMax"/>
        </c:scaling>
        <c:delete val="0"/>
        <c:axPos val="b"/>
        <c:numFmt formatCode="General" sourceLinked="1"/>
        <c:majorTickMark val="out"/>
        <c:minorTickMark val="none"/>
        <c:tickLblPos val="nextTo"/>
        <c:crossAx val="279423616"/>
        <c:crosses val="autoZero"/>
        <c:auto val="1"/>
        <c:lblAlgn val="ctr"/>
        <c:lblOffset val="100"/>
        <c:noMultiLvlLbl val="0"/>
      </c:catAx>
      <c:valAx>
        <c:axId val="279423616"/>
        <c:scaling>
          <c:orientation val="minMax"/>
        </c:scaling>
        <c:delete val="0"/>
        <c:axPos val="l"/>
        <c:majorGridlines/>
        <c:numFmt formatCode="General" sourceLinked="1"/>
        <c:majorTickMark val="out"/>
        <c:minorTickMark val="none"/>
        <c:tickLblPos val="nextTo"/>
        <c:crossAx val="274753024"/>
        <c:crosses val="autoZero"/>
        <c:crossBetween val="between"/>
      </c:valAx>
    </c:plotArea>
    <c:plotVisOnly val="1"/>
    <c:dispBlanksAs val="gap"/>
    <c:showDLblsOverMax val="0"/>
  </c:chart>
  <c:txPr>
    <a:bodyPr/>
    <a:lstStyle/>
    <a:p>
      <a:pPr>
        <a:defRPr sz="1800"/>
      </a:pPr>
      <a:endParaRPr lang="zh-CN"/>
    </a:p>
  </c:txPr>
  <c:externalData r:id="rId1">
    <c:autoUpdate val="0"/>
  </c:externalData>
</c:chartSpace>
</file>

<file path=ppt/diagrams/_rels/data2.xml.rels><?xml version="1.0" encoding="UTF-8" standalone="yes"?>
<Relationships xmlns="http://schemas.openxmlformats.org/package/2006/relationships"><Relationship Id="rId1" Type="http://schemas.openxmlformats.org/officeDocument/2006/relationships/image" Target="../media/image9.jpeg"/></Relationships>
</file>

<file path=ppt/diagrams/_rels/data3.xml.rels><?xml version="1.0" encoding="UTF-8" standalone="yes"?>
<Relationships xmlns="http://schemas.openxmlformats.org/package/2006/relationships"><Relationship Id="rId1" Type="http://schemas.openxmlformats.org/officeDocument/2006/relationships/image" Target="../media/image9.jpeg"/></Relationships>
</file>

<file path=ppt/diagrams/_rels/data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image" Target="../media/image39.jpg"/><Relationship Id="rId4" Type="http://schemas.openxmlformats.org/officeDocument/2006/relationships/image" Target="../media/image42.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9.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9.jpeg"/></Relationships>
</file>

<file path=ppt/diagrams/_rels/drawing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image" Target="../media/image39.jpg"/><Relationship Id="rId4" Type="http://schemas.openxmlformats.org/officeDocument/2006/relationships/image" Target="../media/image42.jpe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D13201-1538-4658-9B10-DBD10DF4F1B6}" type="doc">
      <dgm:prSet loTypeId="urn:microsoft.com/office/officeart/2005/8/layout/vList4#1" loCatId="list" qsTypeId="urn:microsoft.com/office/officeart/2005/8/quickstyle/simple1" qsCatId="simple" csTypeId="urn:microsoft.com/office/officeart/2005/8/colors/accent2_1" csCatId="accent2" phldr="1"/>
      <dgm:spPr/>
      <dgm:t>
        <a:bodyPr/>
        <a:lstStyle/>
        <a:p>
          <a:endParaRPr lang="zh-CN" altLang="en-US"/>
        </a:p>
      </dgm:t>
    </dgm:pt>
    <dgm:pt modelId="{9EE6F979-2FAF-43CB-A500-C10CD9A232DF}">
      <dgm:prSet phldrT="[文本]" custT="1"/>
      <dgm:spPr/>
      <dgm:t>
        <a:bodyPr/>
        <a:lstStyle/>
        <a:p>
          <a:r>
            <a:rPr lang="zh-CN" altLang="en-US" sz="3000" b="1" dirty="0" smtClean="0">
              <a:solidFill>
                <a:srgbClr val="FF0000"/>
              </a:solidFill>
              <a:latin typeface="黑体" pitchFamily="2" charset="-122"/>
              <a:ea typeface="黑体" pitchFamily="2" charset="-122"/>
            </a:rPr>
            <a:t>从社区管理到社区治理的转变</a:t>
          </a:r>
          <a:endParaRPr lang="zh-CN" altLang="en-US" sz="3000" b="1" dirty="0">
            <a:solidFill>
              <a:srgbClr val="FF0000"/>
            </a:solidFill>
            <a:latin typeface="黑体" pitchFamily="2" charset="-122"/>
            <a:ea typeface="黑体" pitchFamily="2" charset="-122"/>
          </a:endParaRPr>
        </a:p>
      </dgm:t>
    </dgm:pt>
    <dgm:pt modelId="{509762F3-5D65-47AF-B0EC-94C69E2EFD03}" type="parTrans" cxnId="{CE3EB4BD-19D7-498D-868F-C1110FE5152F}">
      <dgm:prSet/>
      <dgm:spPr/>
      <dgm:t>
        <a:bodyPr/>
        <a:lstStyle/>
        <a:p>
          <a:endParaRPr lang="zh-CN" altLang="en-US"/>
        </a:p>
      </dgm:t>
    </dgm:pt>
    <dgm:pt modelId="{55690CCC-D93D-4182-B456-3BB0CA88C727}" type="sibTrans" cxnId="{CE3EB4BD-19D7-498D-868F-C1110FE5152F}">
      <dgm:prSet/>
      <dgm:spPr/>
      <dgm:t>
        <a:bodyPr/>
        <a:lstStyle/>
        <a:p>
          <a:endParaRPr lang="zh-CN" altLang="en-US"/>
        </a:p>
      </dgm:t>
    </dgm:pt>
    <dgm:pt modelId="{2A2B564D-5E34-4A92-A32E-43B740F0D921}">
      <dgm:prSet phldrT="[文本]" custT="1"/>
      <dgm:spPr/>
      <dgm:t>
        <a:bodyPr/>
        <a:lstStyle/>
        <a:p>
          <a:r>
            <a:rPr lang="zh-CN" altLang="en-US" sz="3000" b="1" dirty="0" smtClean="0">
              <a:solidFill>
                <a:srgbClr val="FF0000"/>
              </a:solidFill>
              <a:latin typeface="黑体" pitchFamily="2" charset="-122"/>
              <a:ea typeface="黑体" pitchFamily="2" charset="-122"/>
            </a:rPr>
            <a:t>当前社区治理面临的新形势新问题</a:t>
          </a:r>
        </a:p>
      </dgm:t>
    </dgm:pt>
    <dgm:pt modelId="{D430E7A5-2A25-430B-A559-2124A58807D3}" type="parTrans" cxnId="{3D4D9A69-F327-4CF1-9000-428396FA36E4}">
      <dgm:prSet/>
      <dgm:spPr/>
      <dgm:t>
        <a:bodyPr/>
        <a:lstStyle/>
        <a:p>
          <a:endParaRPr lang="zh-CN" altLang="en-US"/>
        </a:p>
      </dgm:t>
    </dgm:pt>
    <dgm:pt modelId="{5C47A0CA-CE3F-4682-9FD6-399F53C945D2}" type="sibTrans" cxnId="{3D4D9A69-F327-4CF1-9000-428396FA36E4}">
      <dgm:prSet/>
      <dgm:spPr/>
      <dgm:t>
        <a:bodyPr/>
        <a:lstStyle/>
        <a:p>
          <a:endParaRPr lang="zh-CN" altLang="en-US"/>
        </a:p>
      </dgm:t>
    </dgm:pt>
    <dgm:pt modelId="{9AEEA930-9CCA-4050-8590-66538FCDB3E7}">
      <dgm:prSet phldrT="[文本]" custT="1"/>
      <dgm:spPr/>
      <dgm:t>
        <a:bodyPr/>
        <a:lstStyle/>
        <a:p>
          <a:r>
            <a:rPr lang="zh-CN" altLang="en-US" sz="3000" b="1" dirty="0" smtClean="0">
              <a:solidFill>
                <a:srgbClr val="FF0000"/>
              </a:solidFill>
              <a:latin typeface="黑体" pitchFamily="2" charset="-122"/>
              <a:ea typeface="黑体" pitchFamily="2" charset="-122"/>
            </a:rPr>
            <a:t>进一步创新社区治理 强化社区自治和服务功能</a:t>
          </a:r>
        </a:p>
      </dgm:t>
    </dgm:pt>
    <dgm:pt modelId="{86E0AF78-1FBB-4650-BB60-4ABF67A7814A}" type="parTrans" cxnId="{A7A99CF0-9377-41B1-A01F-098688212E3C}">
      <dgm:prSet/>
      <dgm:spPr/>
      <dgm:t>
        <a:bodyPr/>
        <a:lstStyle/>
        <a:p>
          <a:endParaRPr lang="zh-CN" altLang="en-US"/>
        </a:p>
      </dgm:t>
    </dgm:pt>
    <dgm:pt modelId="{297469BA-9B8D-4572-A5B1-3C0711FC6E21}" type="sibTrans" cxnId="{A7A99CF0-9377-41B1-A01F-098688212E3C}">
      <dgm:prSet/>
      <dgm:spPr/>
      <dgm:t>
        <a:bodyPr/>
        <a:lstStyle/>
        <a:p>
          <a:endParaRPr lang="zh-CN" altLang="en-US"/>
        </a:p>
      </dgm:t>
    </dgm:pt>
    <dgm:pt modelId="{9DC33B6A-67C7-4EBA-9A8A-8A59E0F12666}" type="pres">
      <dgm:prSet presAssocID="{1FD13201-1538-4658-9B10-DBD10DF4F1B6}" presName="linear" presStyleCnt="0">
        <dgm:presLayoutVars>
          <dgm:dir/>
          <dgm:resizeHandles val="exact"/>
        </dgm:presLayoutVars>
      </dgm:prSet>
      <dgm:spPr/>
      <dgm:t>
        <a:bodyPr/>
        <a:lstStyle/>
        <a:p>
          <a:endParaRPr lang="zh-CN" altLang="en-US"/>
        </a:p>
      </dgm:t>
    </dgm:pt>
    <dgm:pt modelId="{F301A587-A0FC-456F-AD12-962CD7173155}" type="pres">
      <dgm:prSet presAssocID="{9EE6F979-2FAF-43CB-A500-C10CD9A232DF}" presName="comp" presStyleCnt="0"/>
      <dgm:spPr/>
    </dgm:pt>
    <dgm:pt modelId="{8B1A9AE9-C17B-4ECB-B80F-6C7C2D01BF7A}" type="pres">
      <dgm:prSet presAssocID="{9EE6F979-2FAF-43CB-A500-C10CD9A232DF}" presName="box" presStyleLbl="node1" presStyleIdx="0" presStyleCnt="3" custScaleY="75598"/>
      <dgm:spPr/>
      <dgm:t>
        <a:bodyPr/>
        <a:lstStyle/>
        <a:p>
          <a:endParaRPr lang="zh-CN" altLang="en-US"/>
        </a:p>
      </dgm:t>
    </dgm:pt>
    <dgm:pt modelId="{202F0A2B-60DB-437A-A8EF-28E2CBBD7741}" type="pres">
      <dgm:prSet presAssocID="{9EE6F979-2FAF-43CB-A500-C10CD9A232DF}" presName="img" presStyleLbl="fgImgPlace1" presStyleIdx="0" presStyleCnt="3" custScaleX="73545" custScaleY="85714" custLinFactNeighborX="-12704"/>
      <dgm:spPr/>
      <dgm:t>
        <a:bodyPr/>
        <a:lstStyle/>
        <a:p>
          <a:endParaRPr lang="zh-CN" altLang="en-US"/>
        </a:p>
      </dgm:t>
    </dgm:pt>
    <dgm:pt modelId="{5CFD058C-2937-43B5-A737-D3C1B9C1AEEF}" type="pres">
      <dgm:prSet presAssocID="{9EE6F979-2FAF-43CB-A500-C10CD9A232DF}" presName="text" presStyleLbl="node1" presStyleIdx="0" presStyleCnt="3">
        <dgm:presLayoutVars>
          <dgm:bulletEnabled val="1"/>
        </dgm:presLayoutVars>
      </dgm:prSet>
      <dgm:spPr/>
      <dgm:t>
        <a:bodyPr/>
        <a:lstStyle/>
        <a:p>
          <a:endParaRPr lang="zh-CN" altLang="en-US"/>
        </a:p>
      </dgm:t>
    </dgm:pt>
    <dgm:pt modelId="{3F0BF91F-F0ED-4759-AE51-14BF7E884891}" type="pres">
      <dgm:prSet presAssocID="{55690CCC-D93D-4182-B456-3BB0CA88C727}" presName="spacer" presStyleCnt="0"/>
      <dgm:spPr/>
    </dgm:pt>
    <dgm:pt modelId="{AAB4765B-C5E7-4007-B52F-AB88DFFD28F4}" type="pres">
      <dgm:prSet presAssocID="{2A2B564D-5E34-4A92-A32E-43B740F0D921}" presName="comp" presStyleCnt="0"/>
      <dgm:spPr/>
    </dgm:pt>
    <dgm:pt modelId="{C4225C0A-274A-4E1C-A1D4-790645D34614}" type="pres">
      <dgm:prSet presAssocID="{2A2B564D-5E34-4A92-A32E-43B740F0D921}" presName="box" presStyleLbl="node1" presStyleIdx="1" presStyleCnt="3" custScaleY="73111"/>
      <dgm:spPr/>
      <dgm:t>
        <a:bodyPr/>
        <a:lstStyle/>
        <a:p>
          <a:endParaRPr lang="zh-CN" altLang="en-US"/>
        </a:p>
      </dgm:t>
    </dgm:pt>
    <dgm:pt modelId="{BFE3416D-130F-4924-92B9-107C4528A10D}" type="pres">
      <dgm:prSet presAssocID="{2A2B564D-5E34-4A92-A32E-43B740F0D921}" presName="img" presStyleLbl="fgImgPlace1" presStyleIdx="1" presStyleCnt="3" custScaleX="73545" custScaleY="85060" custLinFactNeighborX="-12704"/>
      <dgm:spPr/>
    </dgm:pt>
    <dgm:pt modelId="{F53E82CF-773E-46EE-A9A3-DC5187702FDC}" type="pres">
      <dgm:prSet presAssocID="{2A2B564D-5E34-4A92-A32E-43B740F0D921}" presName="text" presStyleLbl="node1" presStyleIdx="1" presStyleCnt="3">
        <dgm:presLayoutVars>
          <dgm:bulletEnabled val="1"/>
        </dgm:presLayoutVars>
      </dgm:prSet>
      <dgm:spPr/>
      <dgm:t>
        <a:bodyPr/>
        <a:lstStyle/>
        <a:p>
          <a:endParaRPr lang="zh-CN" altLang="en-US"/>
        </a:p>
      </dgm:t>
    </dgm:pt>
    <dgm:pt modelId="{6E527F34-341E-4A9D-9097-FAB20C8D3ABC}" type="pres">
      <dgm:prSet presAssocID="{5C47A0CA-CE3F-4682-9FD6-399F53C945D2}" presName="spacer" presStyleCnt="0"/>
      <dgm:spPr/>
    </dgm:pt>
    <dgm:pt modelId="{C1A21B39-FD23-4520-A322-F2B2583FFBAB}" type="pres">
      <dgm:prSet presAssocID="{9AEEA930-9CCA-4050-8590-66538FCDB3E7}" presName="comp" presStyleCnt="0"/>
      <dgm:spPr/>
    </dgm:pt>
    <dgm:pt modelId="{F4F667A5-CB8F-4F63-ACC0-32EDDDFD142F}" type="pres">
      <dgm:prSet presAssocID="{9AEEA930-9CCA-4050-8590-66538FCDB3E7}" presName="box" presStyleLbl="node1" presStyleIdx="2" presStyleCnt="3" custScaleY="73432"/>
      <dgm:spPr/>
      <dgm:t>
        <a:bodyPr/>
        <a:lstStyle/>
        <a:p>
          <a:endParaRPr lang="zh-CN" altLang="en-US"/>
        </a:p>
      </dgm:t>
    </dgm:pt>
    <dgm:pt modelId="{890FEC8C-476A-4F9E-A48A-2F9B142833D5}" type="pres">
      <dgm:prSet presAssocID="{9AEEA930-9CCA-4050-8590-66538FCDB3E7}" presName="img" presStyleLbl="fgImgPlace1" presStyleIdx="2" presStyleCnt="3" custScaleX="73545" custScaleY="83089" custLinFactNeighborX="-12704"/>
      <dgm:spPr/>
      <dgm:t>
        <a:bodyPr/>
        <a:lstStyle/>
        <a:p>
          <a:endParaRPr lang="zh-CN" altLang="en-US"/>
        </a:p>
      </dgm:t>
    </dgm:pt>
    <dgm:pt modelId="{B9B353BF-B28E-4AEF-949A-329EF2C3F367}" type="pres">
      <dgm:prSet presAssocID="{9AEEA930-9CCA-4050-8590-66538FCDB3E7}" presName="text" presStyleLbl="node1" presStyleIdx="2" presStyleCnt="3">
        <dgm:presLayoutVars>
          <dgm:bulletEnabled val="1"/>
        </dgm:presLayoutVars>
      </dgm:prSet>
      <dgm:spPr/>
      <dgm:t>
        <a:bodyPr/>
        <a:lstStyle/>
        <a:p>
          <a:endParaRPr lang="zh-CN" altLang="en-US"/>
        </a:p>
      </dgm:t>
    </dgm:pt>
  </dgm:ptLst>
  <dgm:cxnLst>
    <dgm:cxn modelId="{3D4D9A69-F327-4CF1-9000-428396FA36E4}" srcId="{1FD13201-1538-4658-9B10-DBD10DF4F1B6}" destId="{2A2B564D-5E34-4A92-A32E-43B740F0D921}" srcOrd="1" destOrd="0" parTransId="{D430E7A5-2A25-430B-A559-2124A58807D3}" sibTransId="{5C47A0CA-CE3F-4682-9FD6-399F53C945D2}"/>
    <dgm:cxn modelId="{F160532A-CE3B-4A4F-BC91-05A29B4AFD72}" type="presOf" srcId="{9EE6F979-2FAF-43CB-A500-C10CD9A232DF}" destId="{8B1A9AE9-C17B-4ECB-B80F-6C7C2D01BF7A}" srcOrd="0" destOrd="0" presId="urn:microsoft.com/office/officeart/2005/8/layout/vList4#1"/>
    <dgm:cxn modelId="{491FD3F7-D059-456D-9DF6-7A28650A3E45}" type="presOf" srcId="{1FD13201-1538-4658-9B10-DBD10DF4F1B6}" destId="{9DC33B6A-67C7-4EBA-9A8A-8A59E0F12666}" srcOrd="0" destOrd="0" presId="urn:microsoft.com/office/officeart/2005/8/layout/vList4#1"/>
    <dgm:cxn modelId="{E2280E09-C0A3-4D8B-B3BD-1A05008158E3}" type="presOf" srcId="{2A2B564D-5E34-4A92-A32E-43B740F0D921}" destId="{C4225C0A-274A-4E1C-A1D4-790645D34614}" srcOrd="0" destOrd="0" presId="urn:microsoft.com/office/officeart/2005/8/layout/vList4#1"/>
    <dgm:cxn modelId="{056C522B-C266-4A3F-A99D-83E470D091C3}" type="presOf" srcId="{2A2B564D-5E34-4A92-A32E-43B740F0D921}" destId="{F53E82CF-773E-46EE-A9A3-DC5187702FDC}" srcOrd="1" destOrd="0" presId="urn:microsoft.com/office/officeart/2005/8/layout/vList4#1"/>
    <dgm:cxn modelId="{4EAC2B25-FA16-4371-8547-C0DDC60040AD}" type="presOf" srcId="{9AEEA930-9CCA-4050-8590-66538FCDB3E7}" destId="{F4F667A5-CB8F-4F63-ACC0-32EDDDFD142F}" srcOrd="0" destOrd="0" presId="urn:microsoft.com/office/officeart/2005/8/layout/vList4#1"/>
    <dgm:cxn modelId="{82C87E25-493C-4FCB-AAD2-FA1308DFFFD6}" type="presOf" srcId="{9EE6F979-2FAF-43CB-A500-C10CD9A232DF}" destId="{5CFD058C-2937-43B5-A737-D3C1B9C1AEEF}" srcOrd="1" destOrd="0" presId="urn:microsoft.com/office/officeart/2005/8/layout/vList4#1"/>
    <dgm:cxn modelId="{CE3EB4BD-19D7-498D-868F-C1110FE5152F}" srcId="{1FD13201-1538-4658-9B10-DBD10DF4F1B6}" destId="{9EE6F979-2FAF-43CB-A500-C10CD9A232DF}" srcOrd="0" destOrd="0" parTransId="{509762F3-5D65-47AF-B0EC-94C69E2EFD03}" sibTransId="{55690CCC-D93D-4182-B456-3BB0CA88C727}"/>
    <dgm:cxn modelId="{F7B977D8-8F49-498B-9E41-86877542F1E8}" type="presOf" srcId="{9AEEA930-9CCA-4050-8590-66538FCDB3E7}" destId="{B9B353BF-B28E-4AEF-949A-329EF2C3F367}" srcOrd="1" destOrd="0" presId="urn:microsoft.com/office/officeart/2005/8/layout/vList4#1"/>
    <dgm:cxn modelId="{A7A99CF0-9377-41B1-A01F-098688212E3C}" srcId="{1FD13201-1538-4658-9B10-DBD10DF4F1B6}" destId="{9AEEA930-9CCA-4050-8590-66538FCDB3E7}" srcOrd="2" destOrd="0" parTransId="{86E0AF78-1FBB-4650-BB60-4ABF67A7814A}" sibTransId="{297469BA-9B8D-4572-A5B1-3C0711FC6E21}"/>
    <dgm:cxn modelId="{E0194187-79C6-4A76-841E-09A9FB47D699}" type="presParOf" srcId="{9DC33B6A-67C7-4EBA-9A8A-8A59E0F12666}" destId="{F301A587-A0FC-456F-AD12-962CD7173155}" srcOrd="0" destOrd="0" presId="urn:microsoft.com/office/officeart/2005/8/layout/vList4#1"/>
    <dgm:cxn modelId="{45E16627-530E-491A-902E-5E945A62B02C}" type="presParOf" srcId="{F301A587-A0FC-456F-AD12-962CD7173155}" destId="{8B1A9AE9-C17B-4ECB-B80F-6C7C2D01BF7A}" srcOrd="0" destOrd="0" presId="urn:microsoft.com/office/officeart/2005/8/layout/vList4#1"/>
    <dgm:cxn modelId="{9AD79B2B-4DB2-4F44-8DCE-39B4607663B4}" type="presParOf" srcId="{F301A587-A0FC-456F-AD12-962CD7173155}" destId="{202F0A2B-60DB-437A-A8EF-28E2CBBD7741}" srcOrd="1" destOrd="0" presId="urn:microsoft.com/office/officeart/2005/8/layout/vList4#1"/>
    <dgm:cxn modelId="{E3313596-5DB4-4D95-A829-E055D5E45388}" type="presParOf" srcId="{F301A587-A0FC-456F-AD12-962CD7173155}" destId="{5CFD058C-2937-43B5-A737-D3C1B9C1AEEF}" srcOrd="2" destOrd="0" presId="urn:microsoft.com/office/officeart/2005/8/layout/vList4#1"/>
    <dgm:cxn modelId="{E8E0E1C2-0002-4F4E-9966-BA36E1DBC523}" type="presParOf" srcId="{9DC33B6A-67C7-4EBA-9A8A-8A59E0F12666}" destId="{3F0BF91F-F0ED-4759-AE51-14BF7E884891}" srcOrd="1" destOrd="0" presId="urn:microsoft.com/office/officeart/2005/8/layout/vList4#1"/>
    <dgm:cxn modelId="{407123F1-4A2B-41EA-B99A-F7AA06B01606}" type="presParOf" srcId="{9DC33B6A-67C7-4EBA-9A8A-8A59E0F12666}" destId="{AAB4765B-C5E7-4007-B52F-AB88DFFD28F4}" srcOrd="2" destOrd="0" presId="urn:microsoft.com/office/officeart/2005/8/layout/vList4#1"/>
    <dgm:cxn modelId="{4A8F947B-AB24-48FF-ADA2-BF37B8D12658}" type="presParOf" srcId="{AAB4765B-C5E7-4007-B52F-AB88DFFD28F4}" destId="{C4225C0A-274A-4E1C-A1D4-790645D34614}" srcOrd="0" destOrd="0" presId="urn:microsoft.com/office/officeart/2005/8/layout/vList4#1"/>
    <dgm:cxn modelId="{C19AC95D-FCDA-4FCA-9A0A-B7DB3C4151F8}" type="presParOf" srcId="{AAB4765B-C5E7-4007-B52F-AB88DFFD28F4}" destId="{BFE3416D-130F-4924-92B9-107C4528A10D}" srcOrd="1" destOrd="0" presId="urn:microsoft.com/office/officeart/2005/8/layout/vList4#1"/>
    <dgm:cxn modelId="{78A852F2-9AA9-4967-ABD1-4A4BD748B55E}" type="presParOf" srcId="{AAB4765B-C5E7-4007-B52F-AB88DFFD28F4}" destId="{F53E82CF-773E-46EE-A9A3-DC5187702FDC}" srcOrd="2" destOrd="0" presId="urn:microsoft.com/office/officeart/2005/8/layout/vList4#1"/>
    <dgm:cxn modelId="{F39B2FE9-B2BC-41B1-ACF5-6FE85E80B382}" type="presParOf" srcId="{9DC33B6A-67C7-4EBA-9A8A-8A59E0F12666}" destId="{6E527F34-341E-4A9D-9097-FAB20C8D3ABC}" srcOrd="3" destOrd="0" presId="urn:microsoft.com/office/officeart/2005/8/layout/vList4#1"/>
    <dgm:cxn modelId="{E38206BB-48C9-47A0-969B-BC2A502226B7}" type="presParOf" srcId="{9DC33B6A-67C7-4EBA-9A8A-8A59E0F12666}" destId="{C1A21B39-FD23-4520-A322-F2B2583FFBAB}" srcOrd="4" destOrd="0" presId="urn:microsoft.com/office/officeart/2005/8/layout/vList4#1"/>
    <dgm:cxn modelId="{2CAA7DB8-DFFF-4225-A5F7-362AC49D98C4}" type="presParOf" srcId="{C1A21B39-FD23-4520-A322-F2B2583FFBAB}" destId="{F4F667A5-CB8F-4F63-ACC0-32EDDDFD142F}" srcOrd="0" destOrd="0" presId="urn:microsoft.com/office/officeart/2005/8/layout/vList4#1"/>
    <dgm:cxn modelId="{A6D20A2C-0C2E-4F1D-A456-32788649DC2E}" type="presParOf" srcId="{C1A21B39-FD23-4520-A322-F2B2583FFBAB}" destId="{890FEC8C-476A-4F9E-A48A-2F9B142833D5}" srcOrd="1" destOrd="0" presId="urn:microsoft.com/office/officeart/2005/8/layout/vList4#1"/>
    <dgm:cxn modelId="{E9FDBE8E-4075-4D4A-B53D-E5FC74B4B06D}" type="presParOf" srcId="{C1A21B39-FD23-4520-A322-F2B2583FFBAB}" destId="{B9B353BF-B28E-4AEF-949A-329EF2C3F367}" srcOrd="2" destOrd="0" presId="urn:microsoft.com/office/officeart/2005/8/layout/vList4#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F8F7820-5332-443E-95A6-F6176C82CAAD}"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zh-CN" altLang="en-US"/>
        </a:p>
      </dgm:t>
    </dgm:pt>
    <dgm:pt modelId="{585B0A50-1511-49A9-BED2-6FAC8FC8B4D9}">
      <dgm:prSet phldrT="[文本]" custT="1"/>
      <dgm:spPr/>
      <dgm:t>
        <a:bodyPr/>
        <a:lstStyle/>
        <a:p>
          <a:r>
            <a:rPr lang="zh-CN" altLang="en-US" sz="2800" b="1" dirty="0" smtClean="0"/>
            <a:t>党政人才队伍</a:t>
          </a:r>
          <a:endParaRPr lang="zh-CN" altLang="en-US" sz="2800" b="1" dirty="0"/>
        </a:p>
      </dgm:t>
    </dgm:pt>
    <dgm:pt modelId="{4D5E1F2F-DED7-4E4F-8F3E-CBF2ED023BD2}" type="parTrans" cxnId="{30E8A733-952E-4697-A9C8-2FFB2F99F24A}">
      <dgm:prSet/>
      <dgm:spPr/>
      <dgm:t>
        <a:bodyPr/>
        <a:lstStyle/>
        <a:p>
          <a:endParaRPr lang="zh-CN" altLang="en-US"/>
        </a:p>
      </dgm:t>
    </dgm:pt>
    <dgm:pt modelId="{641CD3E6-2B71-46A1-8604-1B87B3F3ACCC}" type="sibTrans" cxnId="{30E8A733-952E-4697-A9C8-2FFB2F99F24A}">
      <dgm:prSet/>
      <dgm:spPr/>
      <dgm:t>
        <a:bodyPr/>
        <a:lstStyle/>
        <a:p>
          <a:endParaRPr lang="zh-CN" altLang="en-US"/>
        </a:p>
      </dgm:t>
    </dgm:pt>
    <dgm:pt modelId="{52E165E6-B12D-4CF1-A282-AE02EA71B69E}">
      <dgm:prSet phldrT="[文本]" custT="1"/>
      <dgm:spPr/>
      <dgm:t>
        <a:bodyPr/>
        <a:lstStyle/>
        <a:p>
          <a:r>
            <a:rPr lang="zh-CN" altLang="en-US" sz="2800" b="1" dirty="0" smtClean="0"/>
            <a:t>企业经营管理人才队伍</a:t>
          </a:r>
          <a:endParaRPr lang="zh-CN" altLang="en-US" sz="2800" b="1" dirty="0"/>
        </a:p>
      </dgm:t>
    </dgm:pt>
    <dgm:pt modelId="{CFD275D0-64EE-4E9E-871E-BC635986A68D}" type="parTrans" cxnId="{9CE9092D-E0C1-4CB5-81C8-F4AB3069C666}">
      <dgm:prSet/>
      <dgm:spPr/>
      <dgm:t>
        <a:bodyPr/>
        <a:lstStyle/>
        <a:p>
          <a:endParaRPr lang="zh-CN" altLang="en-US"/>
        </a:p>
      </dgm:t>
    </dgm:pt>
    <dgm:pt modelId="{9E4EE2FF-AB87-4005-ABDE-F0CD77FE151D}" type="sibTrans" cxnId="{9CE9092D-E0C1-4CB5-81C8-F4AB3069C666}">
      <dgm:prSet/>
      <dgm:spPr/>
      <dgm:t>
        <a:bodyPr/>
        <a:lstStyle/>
        <a:p>
          <a:endParaRPr lang="zh-CN" altLang="en-US"/>
        </a:p>
      </dgm:t>
    </dgm:pt>
    <dgm:pt modelId="{538E81FD-281B-4E7B-B61D-20337DD6F0AB}">
      <dgm:prSet phldrT="[文本]" custT="1"/>
      <dgm:spPr/>
      <dgm:t>
        <a:bodyPr/>
        <a:lstStyle/>
        <a:p>
          <a:r>
            <a:rPr lang="zh-CN" altLang="en-US" sz="2800" b="1" dirty="0" smtClean="0"/>
            <a:t>专业技术</a:t>
          </a:r>
          <a:endParaRPr lang="en-US" altLang="zh-CN" sz="2800" b="1" dirty="0" smtClean="0"/>
        </a:p>
        <a:p>
          <a:r>
            <a:rPr lang="zh-CN" altLang="en-US" sz="2800" b="1" dirty="0" smtClean="0"/>
            <a:t>人才队伍</a:t>
          </a:r>
          <a:endParaRPr lang="zh-CN" altLang="en-US" sz="2800" b="1" dirty="0"/>
        </a:p>
      </dgm:t>
    </dgm:pt>
    <dgm:pt modelId="{5BE6B748-11C4-4CE2-A592-2E1019ADF896}" type="parTrans" cxnId="{C801D9DE-7C06-4EA3-AF2B-E6CE7D2842E2}">
      <dgm:prSet/>
      <dgm:spPr/>
      <dgm:t>
        <a:bodyPr/>
        <a:lstStyle/>
        <a:p>
          <a:endParaRPr lang="zh-CN" altLang="en-US"/>
        </a:p>
      </dgm:t>
    </dgm:pt>
    <dgm:pt modelId="{4A85BFC7-F342-4DDA-BB94-4E2009449DA3}" type="sibTrans" cxnId="{C801D9DE-7C06-4EA3-AF2B-E6CE7D2842E2}">
      <dgm:prSet/>
      <dgm:spPr/>
      <dgm:t>
        <a:bodyPr/>
        <a:lstStyle/>
        <a:p>
          <a:endParaRPr lang="zh-CN" altLang="en-US"/>
        </a:p>
      </dgm:t>
    </dgm:pt>
    <dgm:pt modelId="{79705BA8-BFE3-4470-9916-0BD7D0A21C03}">
      <dgm:prSet phldrT="[文本]" custT="1"/>
      <dgm:spPr/>
      <dgm:t>
        <a:bodyPr/>
        <a:lstStyle/>
        <a:p>
          <a:r>
            <a:rPr lang="zh-CN" altLang="en-US" sz="2800" b="1" dirty="0" smtClean="0"/>
            <a:t> 高技能</a:t>
          </a:r>
          <a:endParaRPr lang="en-US" altLang="zh-CN" sz="2800" b="1" dirty="0" smtClean="0"/>
        </a:p>
        <a:p>
          <a:r>
            <a:rPr lang="zh-CN" altLang="en-US" sz="2800" b="1" dirty="0" smtClean="0"/>
            <a:t>人才队伍</a:t>
          </a:r>
          <a:endParaRPr lang="zh-CN" altLang="en-US" sz="2800" b="1" dirty="0"/>
        </a:p>
      </dgm:t>
    </dgm:pt>
    <dgm:pt modelId="{7EB9646F-13C4-4BEF-A9DF-ED65225DC063}" type="parTrans" cxnId="{56EEC723-CEF9-423B-B2DE-A004D835062C}">
      <dgm:prSet/>
      <dgm:spPr/>
      <dgm:t>
        <a:bodyPr/>
        <a:lstStyle/>
        <a:p>
          <a:endParaRPr lang="zh-CN" altLang="en-US"/>
        </a:p>
      </dgm:t>
    </dgm:pt>
    <dgm:pt modelId="{038EA244-4738-4E74-80D0-DF89297C67F7}" type="sibTrans" cxnId="{56EEC723-CEF9-423B-B2DE-A004D835062C}">
      <dgm:prSet/>
      <dgm:spPr/>
      <dgm:t>
        <a:bodyPr/>
        <a:lstStyle/>
        <a:p>
          <a:endParaRPr lang="zh-CN" altLang="en-US"/>
        </a:p>
      </dgm:t>
    </dgm:pt>
    <dgm:pt modelId="{05873214-4387-4CFA-B277-6BA7CE5DD51B}">
      <dgm:prSet phldrT="[文本]" custT="1"/>
      <dgm:spPr/>
      <dgm:t>
        <a:bodyPr/>
        <a:lstStyle/>
        <a:p>
          <a:r>
            <a:rPr lang="zh-CN" altLang="en-US" sz="2800" b="1" dirty="0" smtClean="0"/>
            <a:t>农村实用</a:t>
          </a:r>
          <a:endParaRPr lang="en-US" altLang="zh-CN" sz="2800" b="1" dirty="0" smtClean="0"/>
        </a:p>
        <a:p>
          <a:r>
            <a:rPr lang="zh-CN" altLang="en-US" sz="2800" b="1" dirty="0" smtClean="0"/>
            <a:t>人才队伍</a:t>
          </a:r>
          <a:endParaRPr lang="zh-CN" altLang="en-US" sz="2800" b="1" dirty="0"/>
        </a:p>
      </dgm:t>
    </dgm:pt>
    <dgm:pt modelId="{1716A681-E736-4B5C-AB05-D89426DEC24E}" type="parTrans" cxnId="{E03FED1F-6D8C-4BC0-8A4C-D0CF0EE19EFE}">
      <dgm:prSet/>
      <dgm:spPr/>
      <dgm:t>
        <a:bodyPr/>
        <a:lstStyle/>
        <a:p>
          <a:endParaRPr lang="zh-CN" altLang="en-US"/>
        </a:p>
      </dgm:t>
    </dgm:pt>
    <dgm:pt modelId="{0B25344D-7F50-4F90-8719-3C391F8EEF74}" type="sibTrans" cxnId="{E03FED1F-6D8C-4BC0-8A4C-D0CF0EE19EFE}">
      <dgm:prSet/>
      <dgm:spPr/>
      <dgm:t>
        <a:bodyPr/>
        <a:lstStyle/>
        <a:p>
          <a:endParaRPr lang="zh-CN" altLang="en-US"/>
        </a:p>
      </dgm:t>
    </dgm:pt>
    <dgm:pt modelId="{05254EE2-58A3-4771-A15E-E7FEDBDDE0E0}">
      <dgm:prSet phldrT="[文本]" custT="1"/>
      <dgm:spPr/>
      <dgm:t>
        <a:bodyPr/>
        <a:lstStyle/>
        <a:p>
          <a:r>
            <a:rPr lang="zh-CN" altLang="en-US" sz="2800" b="1" dirty="0" smtClean="0"/>
            <a:t>社会工作</a:t>
          </a:r>
          <a:endParaRPr lang="en-US" altLang="zh-CN" sz="2800" b="1" dirty="0" smtClean="0"/>
        </a:p>
        <a:p>
          <a:r>
            <a:rPr lang="zh-CN" altLang="en-US" sz="2800" b="1" dirty="0" smtClean="0"/>
            <a:t>人才队伍</a:t>
          </a:r>
          <a:endParaRPr lang="zh-CN" altLang="en-US" sz="2800" b="1" dirty="0"/>
        </a:p>
      </dgm:t>
    </dgm:pt>
    <dgm:pt modelId="{BD1C17DA-5505-424E-B3BD-A829E6E07744}" type="parTrans" cxnId="{800327F7-376C-4C63-AD46-101088566F93}">
      <dgm:prSet/>
      <dgm:spPr/>
      <dgm:t>
        <a:bodyPr/>
        <a:lstStyle/>
        <a:p>
          <a:endParaRPr lang="zh-CN" altLang="en-US"/>
        </a:p>
      </dgm:t>
    </dgm:pt>
    <dgm:pt modelId="{D869047D-E4C8-4C4B-8BCF-C561E739616B}" type="sibTrans" cxnId="{800327F7-376C-4C63-AD46-101088566F93}">
      <dgm:prSet/>
      <dgm:spPr/>
      <dgm:t>
        <a:bodyPr/>
        <a:lstStyle/>
        <a:p>
          <a:endParaRPr lang="zh-CN" altLang="en-US"/>
        </a:p>
      </dgm:t>
    </dgm:pt>
    <dgm:pt modelId="{1B3A827A-7A79-49B7-B418-89B8A224B049}" type="pres">
      <dgm:prSet presAssocID="{1F8F7820-5332-443E-95A6-F6176C82CAAD}" presName="diagram" presStyleCnt="0">
        <dgm:presLayoutVars>
          <dgm:dir/>
          <dgm:resizeHandles val="exact"/>
        </dgm:presLayoutVars>
      </dgm:prSet>
      <dgm:spPr/>
      <dgm:t>
        <a:bodyPr/>
        <a:lstStyle/>
        <a:p>
          <a:endParaRPr lang="zh-CN" altLang="en-US"/>
        </a:p>
      </dgm:t>
    </dgm:pt>
    <dgm:pt modelId="{94265AE1-EB43-4D70-B433-FB4C72D40EE3}" type="pres">
      <dgm:prSet presAssocID="{585B0A50-1511-49A9-BED2-6FAC8FC8B4D9}" presName="node" presStyleLbl="node1" presStyleIdx="0" presStyleCnt="6">
        <dgm:presLayoutVars>
          <dgm:bulletEnabled val="1"/>
        </dgm:presLayoutVars>
      </dgm:prSet>
      <dgm:spPr/>
      <dgm:t>
        <a:bodyPr/>
        <a:lstStyle/>
        <a:p>
          <a:endParaRPr lang="zh-CN" altLang="en-US"/>
        </a:p>
      </dgm:t>
    </dgm:pt>
    <dgm:pt modelId="{AFE792CA-2103-489C-838D-742A1F045643}" type="pres">
      <dgm:prSet presAssocID="{641CD3E6-2B71-46A1-8604-1B87B3F3ACCC}" presName="sibTrans" presStyleCnt="0"/>
      <dgm:spPr/>
    </dgm:pt>
    <dgm:pt modelId="{DAD6E9F0-5B0F-4E3B-BD03-3985653845E9}" type="pres">
      <dgm:prSet presAssocID="{52E165E6-B12D-4CF1-A282-AE02EA71B69E}" presName="node" presStyleLbl="node1" presStyleIdx="1" presStyleCnt="6">
        <dgm:presLayoutVars>
          <dgm:bulletEnabled val="1"/>
        </dgm:presLayoutVars>
      </dgm:prSet>
      <dgm:spPr/>
      <dgm:t>
        <a:bodyPr/>
        <a:lstStyle/>
        <a:p>
          <a:endParaRPr lang="zh-CN" altLang="en-US"/>
        </a:p>
      </dgm:t>
    </dgm:pt>
    <dgm:pt modelId="{4485CB7C-CF27-4655-9B94-AA7B02D919CC}" type="pres">
      <dgm:prSet presAssocID="{9E4EE2FF-AB87-4005-ABDE-F0CD77FE151D}" presName="sibTrans" presStyleCnt="0"/>
      <dgm:spPr/>
    </dgm:pt>
    <dgm:pt modelId="{CBB9D8B5-66AB-4C4A-8DB9-E8D97930C9B7}" type="pres">
      <dgm:prSet presAssocID="{538E81FD-281B-4E7B-B61D-20337DD6F0AB}" presName="node" presStyleLbl="node1" presStyleIdx="2" presStyleCnt="6">
        <dgm:presLayoutVars>
          <dgm:bulletEnabled val="1"/>
        </dgm:presLayoutVars>
      </dgm:prSet>
      <dgm:spPr/>
      <dgm:t>
        <a:bodyPr/>
        <a:lstStyle/>
        <a:p>
          <a:endParaRPr lang="zh-CN" altLang="en-US"/>
        </a:p>
      </dgm:t>
    </dgm:pt>
    <dgm:pt modelId="{C3E23E5E-05FF-4B8F-A091-51EFC0081CDE}" type="pres">
      <dgm:prSet presAssocID="{4A85BFC7-F342-4DDA-BB94-4E2009449DA3}" presName="sibTrans" presStyleCnt="0"/>
      <dgm:spPr/>
    </dgm:pt>
    <dgm:pt modelId="{ADCC82A6-D231-4C38-8683-D76224B6ADC7}" type="pres">
      <dgm:prSet presAssocID="{79705BA8-BFE3-4470-9916-0BD7D0A21C03}" presName="node" presStyleLbl="node1" presStyleIdx="3" presStyleCnt="6">
        <dgm:presLayoutVars>
          <dgm:bulletEnabled val="1"/>
        </dgm:presLayoutVars>
      </dgm:prSet>
      <dgm:spPr/>
      <dgm:t>
        <a:bodyPr/>
        <a:lstStyle/>
        <a:p>
          <a:endParaRPr lang="zh-CN" altLang="en-US"/>
        </a:p>
      </dgm:t>
    </dgm:pt>
    <dgm:pt modelId="{7C3E3386-E618-45C6-A606-B8C5E5EC4CE9}" type="pres">
      <dgm:prSet presAssocID="{038EA244-4738-4E74-80D0-DF89297C67F7}" presName="sibTrans" presStyleCnt="0"/>
      <dgm:spPr/>
    </dgm:pt>
    <dgm:pt modelId="{55A03D3D-A37D-4B46-AE90-0EFC3B5DFC05}" type="pres">
      <dgm:prSet presAssocID="{05873214-4387-4CFA-B277-6BA7CE5DD51B}" presName="node" presStyleLbl="node1" presStyleIdx="4" presStyleCnt="6">
        <dgm:presLayoutVars>
          <dgm:bulletEnabled val="1"/>
        </dgm:presLayoutVars>
      </dgm:prSet>
      <dgm:spPr/>
      <dgm:t>
        <a:bodyPr/>
        <a:lstStyle/>
        <a:p>
          <a:endParaRPr lang="zh-CN" altLang="en-US"/>
        </a:p>
      </dgm:t>
    </dgm:pt>
    <dgm:pt modelId="{8C41F3D3-FF1B-485A-9047-6F077F9BA23C}" type="pres">
      <dgm:prSet presAssocID="{0B25344D-7F50-4F90-8719-3C391F8EEF74}" presName="sibTrans" presStyleCnt="0"/>
      <dgm:spPr/>
    </dgm:pt>
    <dgm:pt modelId="{7722E6AC-A5C4-4A2C-AB64-B6671A4144C8}" type="pres">
      <dgm:prSet presAssocID="{05254EE2-58A3-4771-A15E-E7FEDBDDE0E0}" presName="node" presStyleLbl="node1" presStyleIdx="5" presStyleCnt="6">
        <dgm:presLayoutVars>
          <dgm:bulletEnabled val="1"/>
        </dgm:presLayoutVars>
      </dgm:prSet>
      <dgm:spPr/>
      <dgm:t>
        <a:bodyPr/>
        <a:lstStyle/>
        <a:p>
          <a:endParaRPr lang="zh-CN" altLang="en-US"/>
        </a:p>
      </dgm:t>
    </dgm:pt>
  </dgm:ptLst>
  <dgm:cxnLst>
    <dgm:cxn modelId="{30E8A733-952E-4697-A9C8-2FFB2F99F24A}" srcId="{1F8F7820-5332-443E-95A6-F6176C82CAAD}" destId="{585B0A50-1511-49A9-BED2-6FAC8FC8B4D9}" srcOrd="0" destOrd="0" parTransId="{4D5E1F2F-DED7-4E4F-8F3E-CBF2ED023BD2}" sibTransId="{641CD3E6-2B71-46A1-8604-1B87B3F3ACCC}"/>
    <dgm:cxn modelId="{B9E40B27-F5A5-4497-AA0B-431AC05F1B53}" type="presOf" srcId="{05254EE2-58A3-4771-A15E-E7FEDBDDE0E0}" destId="{7722E6AC-A5C4-4A2C-AB64-B6671A4144C8}" srcOrd="0" destOrd="0" presId="urn:microsoft.com/office/officeart/2005/8/layout/default"/>
    <dgm:cxn modelId="{9CE9092D-E0C1-4CB5-81C8-F4AB3069C666}" srcId="{1F8F7820-5332-443E-95A6-F6176C82CAAD}" destId="{52E165E6-B12D-4CF1-A282-AE02EA71B69E}" srcOrd="1" destOrd="0" parTransId="{CFD275D0-64EE-4E9E-871E-BC635986A68D}" sibTransId="{9E4EE2FF-AB87-4005-ABDE-F0CD77FE151D}"/>
    <dgm:cxn modelId="{BE12DE8E-0B9A-4672-9A26-740F2E0338DC}" type="presOf" srcId="{05873214-4387-4CFA-B277-6BA7CE5DD51B}" destId="{55A03D3D-A37D-4B46-AE90-0EFC3B5DFC05}" srcOrd="0" destOrd="0" presId="urn:microsoft.com/office/officeart/2005/8/layout/default"/>
    <dgm:cxn modelId="{4E3FEC7F-8801-4780-B118-DE5FD23E68ED}" type="presOf" srcId="{585B0A50-1511-49A9-BED2-6FAC8FC8B4D9}" destId="{94265AE1-EB43-4D70-B433-FB4C72D40EE3}" srcOrd="0" destOrd="0" presId="urn:microsoft.com/office/officeart/2005/8/layout/default"/>
    <dgm:cxn modelId="{EC0DE9D2-BCFB-4E98-8B04-91DEDCC36337}" type="presOf" srcId="{52E165E6-B12D-4CF1-A282-AE02EA71B69E}" destId="{DAD6E9F0-5B0F-4E3B-BD03-3985653845E9}" srcOrd="0" destOrd="0" presId="urn:microsoft.com/office/officeart/2005/8/layout/default"/>
    <dgm:cxn modelId="{800327F7-376C-4C63-AD46-101088566F93}" srcId="{1F8F7820-5332-443E-95A6-F6176C82CAAD}" destId="{05254EE2-58A3-4771-A15E-E7FEDBDDE0E0}" srcOrd="5" destOrd="0" parTransId="{BD1C17DA-5505-424E-B3BD-A829E6E07744}" sibTransId="{D869047D-E4C8-4C4B-8BCF-C561E739616B}"/>
    <dgm:cxn modelId="{266605BD-52BC-470D-BB42-9CF277A58BF6}" type="presOf" srcId="{538E81FD-281B-4E7B-B61D-20337DD6F0AB}" destId="{CBB9D8B5-66AB-4C4A-8DB9-E8D97930C9B7}" srcOrd="0" destOrd="0" presId="urn:microsoft.com/office/officeart/2005/8/layout/default"/>
    <dgm:cxn modelId="{791ED638-77D6-4756-8C0F-039087A3F6CD}" type="presOf" srcId="{1F8F7820-5332-443E-95A6-F6176C82CAAD}" destId="{1B3A827A-7A79-49B7-B418-89B8A224B049}" srcOrd="0" destOrd="0" presId="urn:microsoft.com/office/officeart/2005/8/layout/default"/>
    <dgm:cxn modelId="{B24D69C2-5A4B-4D31-BE1C-263640FD0AFB}" type="presOf" srcId="{79705BA8-BFE3-4470-9916-0BD7D0A21C03}" destId="{ADCC82A6-D231-4C38-8683-D76224B6ADC7}" srcOrd="0" destOrd="0" presId="urn:microsoft.com/office/officeart/2005/8/layout/default"/>
    <dgm:cxn modelId="{56EEC723-CEF9-423B-B2DE-A004D835062C}" srcId="{1F8F7820-5332-443E-95A6-F6176C82CAAD}" destId="{79705BA8-BFE3-4470-9916-0BD7D0A21C03}" srcOrd="3" destOrd="0" parTransId="{7EB9646F-13C4-4BEF-A9DF-ED65225DC063}" sibTransId="{038EA244-4738-4E74-80D0-DF89297C67F7}"/>
    <dgm:cxn modelId="{E03FED1F-6D8C-4BC0-8A4C-D0CF0EE19EFE}" srcId="{1F8F7820-5332-443E-95A6-F6176C82CAAD}" destId="{05873214-4387-4CFA-B277-6BA7CE5DD51B}" srcOrd="4" destOrd="0" parTransId="{1716A681-E736-4B5C-AB05-D89426DEC24E}" sibTransId="{0B25344D-7F50-4F90-8719-3C391F8EEF74}"/>
    <dgm:cxn modelId="{C801D9DE-7C06-4EA3-AF2B-E6CE7D2842E2}" srcId="{1F8F7820-5332-443E-95A6-F6176C82CAAD}" destId="{538E81FD-281B-4E7B-B61D-20337DD6F0AB}" srcOrd="2" destOrd="0" parTransId="{5BE6B748-11C4-4CE2-A592-2E1019ADF896}" sibTransId="{4A85BFC7-F342-4DDA-BB94-4E2009449DA3}"/>
    <dgm:cxn modelId="{FCC1EC0A-AA27-44F6-A5B8-282B389B266C}" type="presParOf" srcId="{1B3A827A-7A79-49B7-B418-89B8A224B049}" destId="{94265AE1-EB43-4D70-B433-FB4C72D40EE3}" srcOrd="0" destOrd="0" presId="urn:microsoft.com/office/officeart/2005/8/layout/default"/>
    <dgm:cxn modelId="{A77521B3-032B-485A-A971-55160394DCE1}" type="presParOf" srcId="{1B3A827A-7A79-49B7-B418-89B8A224B049}" destId="{AFE792CA-2103-489C-838D-742A1F045643}" srcOrd="1" destOrd="0" presId="urn:microsoft.com/office/officeart/2005/8/layout/default"/>
    <dgm:cxn modelId="{304245A8-EACF-48B3-9688-4A9D6EBE5D21}" type="presParOf" srcId="{1B3A827A-7A79-49B7-B418-89B8A224B049}" destId="{DAD6E9F0-5B0F-4E3B-BD03-3985653845E9}" srcOrd="2" destOrd="0" presId="urn:microsoft.com/office/officeart/2005/8/layout/default"/>
    <dgm:cxn modelId="{1DE8A0B7-80F3-4F64-8AF2-3D051D8203A5}" type="presParOf" srcId="{1B3A827A-7A79-49B7-B418-89B8A224B049}" destId="{4485CB7C-CF27-4655-9B94-AA7B02D919CC}" srcOrd="3" destOrd="0" presId="urn:microsoft.com/office/officeart/2005/8/layout/default"/>
    <dgm:cxn modelId="{3F31F37F-5DED-4BD5-B14A-72708708B604}" type="presParOf" srcId="{1B3A827A-7A79-49B7-B418-89B8A224B049}" destId="{CBB9D8B5-66AB-4C4A-8DB9-E8D97930C9B7}" srcOrd="4" destOrd="0" presId="urn:microsoft.com/office/officeart/2005/8/layout/default"/>
    <dgm:cxn modelId="{566DE1CB-C14B-4276-9A36-58EEED481A22}" type="presParOf" srcId="{1B3A827A-7A79-49B7-B418-89B8A224B049}" destId="{C3E23E5E-05FF-4B8F-A091-51EFC0081CDE}" srcOrd="5" destOrd="0" presId="urn:microsoft.com/office/officeart/2005/8/layout/default"/>
    <dgm:cxn modelId="{B746D3D3-B144-4000-A958-004134EEDB11}" type="presParOf" srcId="{1B3A827A-7A79-49B7-B418-89B8A224B049}" destId="{ADCC82A6-D231-4C38-8683-D76224B6ADC7}" srcOrd="6" destOrd="0" presId="urn:microsoft.com/office/officeart/2005/8/layout/default"/>
    <dgm:cxn modelId="{9F85C135-2B86-4970-B559-D039BC2C5F72}" type="presParOf" srcId="{1B3A827A-7A79-49B7-B418-89B8A224B049}" destId="{7C3E3386-E618-45C6-A606-B8C5E5EC4CE9}" srcOrd="7" destOrd="0" presId="urn:microsoft.com/office/officeart/2005/8/layout/default"/>
    <dgm:cxn modelId="{C08FCEEC-40B4-4543-9B89-F13896A5BCB6}" type="presParOf" srcId="{1B3A827A-7A79-49B7-B418-89B8A224B049}" destId="{55A03D3D-A37D-4B46-AE90-0EFC3B5DFC05}" srcOrd="8" destOrd="0" presId="urn:microsoft.com/office/officeart/2005/8/layout/default"/>
    <dgm:cxn modelId="{5BFC435D-F2C5-4830-BDF3-7A335A5DADEE}" type="presParOf" srcId="{1B3A827A-7A79-49B7-B418-89B8A224B049}" destId="{8C41F3D3-FF1B-485A-9047-6F077F9BA23C}" srcOrd="9" destOrd="0" presId="urn:microsoft.com/office/officeart/2005/8/layout/default"/>
    <dgm:cxn modelId="{D7E7623C-BB4E-4335-B5D8-AA91949ED611}" type="presParOf" srcId="{1B3A827A-7A79-49B7-B418-89B8A224B049}" destId="{7722E6AC-A5C4-4A2C-AB64-B6671A4144C8}"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D1B6C59-B36A-49EF-A16B-52858366F10F}" type="doc">
      <dgm:prSet loTypeId="urn:microsoft.com/office/officeart/2005/8/layout/hierarchy1" loCatId="hierarchy" qsTypeId="urn:microsoft.com/office/officeart/2005/8/quickstyle/simple2" qsCatId="simple" csTypeId="urn:microsoft.com/office/officeart/2005/8/colors/accent1_2" csCatId="accent1" phldr="1"/>
      <dgm:spPr/>
      <dgm:t>
        <a:bodyPr/>
        <a:lstStyle/>
        <a:p>
          <a:endParaRPr lang="zh-CN" altLang="en-US"/>
        </a:p>
      </dgm:t>
    </dgm:pt>
    <dgm:pt modelId="{8C8F6E98-E58E-4FAF-9C8E-1463C1D3B6FA}">
      <dgm:prSet phldrT="[文本]" custT="1"/>
      <dgm:spPr/>
      <dgm:t>
        <a:bodyPr/>
        <a:lstStyle/>
        <a:p>
          <a:r>
            <a:rPr lang="zh-CN" altLang="en-US" sz="2000" b="0" dirty="0" smtClean="0"/>
            <a:t>社</a:t>
          </a:r>
          <a:r>
            <a:rPr lang="zh-CN" altLang="en-US" sz="1800" b="0" dirty="0" smtClean="0"/>
            <a:t>会工作者</a:t>
          </a:r>
          <a:endParaRPr lang="zh-CN" altLang="en-US" sz="1800" b="0" dirty="0"/>
        </a:p>
      </dgm:t>
    </dgm:pt>
    <dgm:pt modelId="{B9E8C298-F951-4D2E-95D2-9112EC291A6C}" type="parTrans" cxnId="{472D4723-0187-45AE-AAF9-62701AC3D81E}">
      <dgm:prSet/>
      <dgm:spPr/>
      <dgm:t>
        <a:bodyPr/>
        <a:lstStyle/>
        <a:p>
          <a:endParaRPr lang="zh-CN" altLang="en-US"/>
        </a:p>
      </dgm:t>
    </dgm:pt>
    <dgm:pt modelId="{3E760C3A-AE49-42AA-A9AF-823A9329C0C5}" type="sibTrans" cxnId="{472D4723-0187-45AE-AAF9-62701AC3D81E}">
      <dgm:prSet/>
      <dgm:spPr/>
      <dgm:t>
        <a:bodyPr/>
        <a:lstStyle/>
        <a:p>
          <a:endParaRPr lang="zh-CN" altLang="en-US"/>
        </a:p>
      </dgm:t>
    </dgm:pt>
    <dgm:pt modelId="{4632F225-349F-4C9B-8CF0-E019BDA3DA3A}">
      <dgm:prSet phldrT="[文本]" custT="1"/>
      <dgm:spPr/>
      <dgm:t>
        <a:bodyPr/>
        <a:lstStyle/>
        <a:p>
          <a:r>
            <a:rPr lang="zh-CN" altLang="en-US" sz="1800" b="0" dirty="0" smtClean="0"/>
            <a:t>主要组成</a:t>
          </a:r>
          <a:endParaRPr lang="zh-CN" altLang="en-US" sz="1800" b="0" dirty="0"/>
        </a:p>
      </dgm:t>
    </dgm:pt>
    <dgm:pt modelId="{492137C4-E30B-43E2-9EAD-7100127DA4B7}" type="parTrans" cxnId="{3E2024DF-8A8D-4A27-AF9A-6EB49266A819}">
      <dgm:prSet/>
      <dgm:spPr/>
      <dgm:t>
        <a:bodyPr/>
        <a:lstStyle/>
        <a:p>
          <a:endParaRPr lang="zh-CN" altLang="en-US"/>
        </a:p>
      </dgm:t>
    </dgm:pt>
    <dgm:pt modelId="{73090A88-5ACF-4271-9790-9DF03A636E24}" type="sibTrans" cxnId="{3E2024DF-8A8D-4A27-AF9A-6EB49266A819}">
      <dgm:prSet/>
      <dgm:spPr/>
      <dgm:t>
        <a:bodyPr/>
        <a:lstStyle/>
        <a:p>
          <a:endParaRPr lang="zh-CN" altLang="en-US"/>
        </a:p>
      </dgm:t>
    </dgm:pt>
    <dgm:pt modelId="{CF4C7AF9-1AB8-4EA8-8479-4262B8F72825}">
      <dgm:prSet phldrT="[文本]"/>
      <dgm:spPr/>
      <dgm:t>
        <a:bodyPr/>
        <a:lstStyle/>
        <a:p>
          <a:r>
            <a:rPr lang="zh-CN" altLang="en-US" b="0" dirty="0" smtClean="0"/>
            <a:t>社会工作专业毕业生</a:t>
          </a:r>
          <a:endParaRPr lang="zh-CN" altLang="en-US" b="0" dirty="0"/>
        </a:p>
      </dgm:t>
    </dgm:pt>
    <dgm:pt modelId="{1F4BE351-3FBC-4BED-8684-E7C75562190C}" type="parTrans" cxnId="{4C038A1E-FFF6-4C18-8E73-62B08E29681F}">
      <dgm:prSet/>
      <dgm:spPr/>
      <dgm:t>
        <a:bodyPr/>
        <a:lstStyle/>
        <a:p>
          <a:endParaRPr lang="zh-CN" altLang="en-US"/>
        </a:p>
      </dgm:t>
    </dgm:pt>
    <dgm:pt modelId="{A478E0EC-9754-47F1-9EDE-98ADEE1014C1}" type="sibTrans" cxnId="{4C038A1E-FFF6-4C18-8E73-62B08E29681F}">
      <dgm:prSet/>
      <dgm:spPr/>
      <dgm:t>
        <a:bodyPr/>
        <a:lstStyle/>
        <a:p>
          <a:endParaRPr lang="zh-CN" altLang="en-US"/>
        </a:p>
      </dgm:t>
    </dgm:pt>
    <dgm:pt modelId="{B88E40BD-81F5-487C-84EA-BC7A6CE7E24A}">
      <dgm:prSet phldrT="[文本]"/>
      <dgm:spPr/>
      <dgm:t>
        <a:bodyPr/>
        <a:lstStyle/>
        <a:p>
          <a:r>
            <a:rPr lang="zh-CN" b="0" dirty="0" smtClean="0"/>
            <a:t>考取社会工作职业资格证者</a:t>
          </a:r>
          <a:endParaRPr lang="zh-CN" altLang="en-US" b="0" dirty="0"/>
        </a:p>
      </dgm:t>
    </dgm:pt>
    <dgm:pt modelId="{DD4D7903-DCF5-4087-84A4-6950BECF780E}" type="parTrans" cxnId="{B712A0A0-E36E-45B1-B867-97735121310D}">
      <dgm:prSet/>
      <dgm:spPr/>
      <dgm:t>
        <a:bodyPr/>
        <a:lstStyle/>
        <a:p>
          <a:endParaRPr lang="zh-CN" altLang="en-US"/>
        </a:p>
      </dgm:t>
    </dgm:pt>
    <dgm:pt modelId="{F94B9B3C-A382-4275-8E34-BA5BD5E8081F}" type="sibTrans" cxnId="{B712A0A0-E36E-45B1-B867-97735121310D}">
      <dgm:prSet/>
      <dgm:spPr/>
      <dgm:t>
        <a:bodyPr/>
        <a:lstStyle/>
        <a:p>
          <a:endParaRPr lang="zh-CN" altLang="en-US"/>
        </a:p>
      </dgm:t>
    </dgm:pt>
    <dgm:pt modelId="{AFE5BC09-F21B-43A9-B32D-3B240B27744D}">
      <dgm:prSet phldrT="[文本]" custT="1"/>
      <dgm:spPr/>
      <dgm:t>
        <a:bodyPr/>
        <a:lstStyle/>
        <a:p>
          <a:r>
            <a:rPr lang="zh-CN" altLang="en-US" sz="1800" b="0" dirty="0" smtClean="0"/>
            <a:t>职业资格</a:t>
          </a:r>
          <a:endParaRPr lang="zh-CN" altLang="en-US" sz="1800" b="0" dirty="0"/>
        </a:p>
      </dgm:t>
    </dgm:pt>
    <dgm:pt modelId="{FF58A48C-2579-4BCD-BBAF-87C6AE5993E5}" type="parTrans" cxnId="{BF0F469D-AC8E-48AB-927C-B23EEB398ADB}">
      <dgm:prSet/>
      <dgm:spPr/>
      <dgm:t>
        <a:bodyPr/>
        <a:lstStyle/>
        <a:p>
          <a:endParaRPr lang="zh-CN" altLang="en-US"/>
        </a:p>
      </dgm:t>
    </dgm:pt>
    <dgm:pt modelId="{3B6834EA-09A3-41BC-B0BF-0771228D3811}" type="sibTrans" cxnId="{BF0F469D-AC8E-48AB-927C-B23EEB398ADB}">
      <dgm:prSet/>
      <dgm:spPr/>
      <dgm:t>
        <a:bodyPr/>
        <a:lstStyle/>
        <a:p>
          <a:endParaRPr lang="zh-CN" altLang="en-US"/>
        </a:p>
      </dgm:t>
    </dgm:pt>
    <dgm:pt modelId="{B5D1F279-1100-4C53-B456-EE97E8954896}">
      <dgm:prSet phldrT="[文本]"/>
      <dgm:spPr/>
      <dgm:t>
        <a:bodyPr/>
        <a:lstStyle/>
        <a:p>
          <a:r>
            <a:rPr lang="zh-CN" altLang="en-US" b="0" dirty="0" smtClean="0"/>
            <a:t>助理社会工作师</a:t>
          </a:r>
          <a:endParaRPr lang="zh-CN" altLang="en-US" b="0" dirty="0"/>
        </a:p>
      </dgm:t>
    </dgm:pt>
    <dgm:pt modelId="{67A47BC7-55B0-4A97-8435-63E3B40EE5DF}" type="parTrans" cxnId="{5D73B9AB-7BE7-429E-B0CA-008E16BE7BC4}">
      <dgm:prSet/>
      <dgm:spPr/>
      <dgm:t>
        <a:bodyPr/>
        <a:lstStyle/>
        <a:p>
          <a:endParaRPr lang="zh-CN" altLang="en-US"/>
        </a:p>
      </dgm:t>
    </dgm:pt>
    <dgm:pt modelId="{BE98A25F-2BC2-4994-B6DE-EB8D310B8418}" type="sibTrans" cxnId="{5D73B9AB-7BE7-429E-B0CA-008E16BE7BC4}">
      <dgm:prSet/>
      <dgm:spPr/>
      <dgm:t>
        <a:bodyPr/>
        <a:lstStyle/>
        <a:p>
          <a:endParaRPr lang="zh-CN" altLang="en-US"/>
        </a:p>
      </dgm:t>
    </dgm:pt>
    <dgm:pt modelId="{4A019489-5388-4335-A6A7-6D3AD4F51CA3}">
      <dgm:prSet phldrT="[文本]"/>
      <dgm:spPr/>
      <dgm:t>
        <a:bodyPr/>
        <a:lstStyle/>
        <a:p>
          <a:r>
            <a:rPr lang="zh-CN" altLang="en-US" b="0" dirty="0" smtClean="0"/>
            <a:t>高级社会工作师</a:t>
          </a:r>
          <a:endParaRPr lang="zh-CN" altLang="en-US" b="0" dirty="0"/>
        </a:p>
      </dgm:t>
    </dgm:pt>
    <dgm:pt modelId="{B6396A8D-AAC8-45B5-8F75-5EECF805A4E8}" type="parTrans" cxnId="{FF654DD2-D4A0-4E5F-B5C3-DF00F2EA647C}">
      <dgm:prSet/>
      <dgm:spPr/>
      <dgm:t>
        <a:bodyPr/>
        <a:lstStyle/>
        <a:p>
          <a:endParaRPr lang="zh-CN" altLang="en-US"/>
        </a:p>
      </dgm:t>
    </dgm:pt>
    <dgm:pt modelId="{58DA5B93-7D34-4045-BB9A-E8EB2C48C1A3}" type="sibTrans" cxnId="{FF654DD2-D4A0-4E5F-B5C3-DF00F2EA647C}">
      <dgm:prSet/>
      <dgm:spPr/>
      <dgm:t>
        <a:bodyPr/>
        <a:lstStyle/>
        <a:p>
          <a:endParaRPr lang="zh-CN" altLang="en-US"/>
        </a:p>
      </dgm:t>
    </dgm:pt>
    <dgm:pt modelId="{BCEFB526-D64C-4261-92EC-E730F17CF51A}">
      <dgm:prSet phldrT="[文本]"/>
      <dgm:spPr/>
      <dgm:t>
        <a:bodyPr/>
        <a:lstStyle/>
        <a:p>
          <a:r>
            <a:rPr lang="zh-CN" altLang="en-US" b="0" dirty="0" smtClean="0"/>
            <a:t>专职从事社会工作人员</a:t>
          </a:r>
          <a:endParaRPr lang="zh-CN" altLang="en-US" b="0" dirty="0"/>
        </a:p>
      </dgm:t>
    </dgm:pt>
    <dgm:pt modelId="{4AFCAEDC-5D9B-4133-80D2-560B208649DF}" type="parTrans" cxnId="{E0FD9F32-8DFD-4F54-AF1B-ED0592471A07}">
      <dgm:prSet/>
      <dgm:spPr/>
      <dgm:t>
        <a:bodyPr/>
        <a:lstStyle/>
        <a:p>
          <a:endParaRPr lang="zh-CN" altLang="en-US"/>
        </a:p>
      </dgm:t>
    </dgm:pt>
    <dgm:pt modelId="{9DB8A30E-7489-43C4-9746-7B429113861D}" type="sibTrans" cxnId="{E0FD9F32-8DFD-4F54-AF1B-ED0592471A07}">
      <dgm:prSet/>
      <dgm:spPr/>
      <dgm:t>
        <a:bodyPr/>
        <a:lstStyle/>
        <a:p>
          <a:endParaRPr lang="zh-CN" altLang="en-US"/>
        </a:p>
      </dgm:t>
    </dgm:pt>
    <dgm:pt modelId="{39D9214D-66E0-4055-B226-EB0F65A888E0}">
      <dgm:prSet phldrT="[文本]"/>
      <dgm:spPr/>
      <dgm:t>
        <a:bodyPr/>
        <a:lstStyle/>
        <a:p>
          <a:r>
            <a:rPr lang="zh-CN" altLang="en-US" b="0" dirty="0" smtClean="0"/>
            <a:t>中级社会工作师</a:t>
          </a:r>
          <a:endParaRPr lang="zh-CN" altLang="en-US" b="0" dirty="0"/>
        </a:p>
      </dgm:t>
    </dgm:pt>
    <dgm:pt modelId="{D880083A-E0DB-48F8-BC7D-B1128E406162}" type="parTrans" cxnId="{8C334E1F-5817-4EF4-BB65-9943A88E3961}">
      <dgm:prSet/>
      <dgm:spPr/>
      <dgm:t>
        <a:bodyPr/>
        <a:lstStyle/>
        <a:p>
          <a:endParaRPr lang="zh-CN" altLang="en-US"/>
        </a:p>
      </dgm:t>
    </dgm:pt>
    <dgm:pt modelId="{225E18AC-B1AD-4D45-9380-72D1AAE33C19}" type="sibTrans" cxnId="{8C334E1F-5817-4EF4-BB65-9943A88E3961}">
      <dgm:prSet/>
      <dgm:spPr/>
      <dgm:t>
        <a:bodyPr/>
        <a:lstStyle/>
        <a:p>
          <a:endParaRPr lang="zh-CN" altLang="en-US"/>
        </a:p>
      </dgm:t>
    </dgm:pt>
    <dgm:pt modelId="{DA18DB37-96F7-4B7E-AA40-8AB32FD66D8E}" type="pres">
      <dgm:prSet presAssocID="{8D1B6C59-B36A-49EF-A16B-52858366F10F}" presName="hierChild1" presStyleCnt="0">
        <dgm:presLayoutVars>
          <dgm:chPref val="1"/>
          <dgm:dir/>
          <dgm:animOne val="branch"/>
          <dgm:animLvl val="lvl"/>
          <dgm:resizeHandles/>
        </dgm:presLayoutVars>
      </dgm:prSet>
      <dgm:spPr/>
      <dgm:t>
        <a:bodyPr/>
        <a:lstStyle/>
        <a:p>
          <a:endParaRPr lang="zh-CN" altLang="en-US"/>
        </a:p>
      </dgm:t>
    </dgm:pt>
    <dgm:pt modelId="{1CCBEDFD-18F5-4615-A3C0-AE1951CFB210}" type="pres">
      <dgm:prSet presAssocID="{8C8F6E98-E58E-4FAF-9C8E-1463C1D3B6FA}" presName="hierRoot1" presStyleCnt="0"/>
      <dgm:spPr/>
      <dgm:t>
        <a:bodyPr/>
        <a:lstStyle/>
        <a:p>
          <a:endParaRPr lang="zh-CN" altLang="en-US"/>
        </a:p>
      </dgm:t>
    </dgm:pt>
    <dgm:pt modelId="{9457EB54-877C-40D9-A203-D1798DCC0D3D}" type="pres">
      <dgm:prSet presAssocID="{8C8F6E98-E58E-4FAF-9C8E-1463C1D3B6FA}" presName="composite" presStyleCnt="0"/>
      <dgm:spPr/>
      <dgm:t>
        <a:bodyPr/>
        <a:lstStyle/>
        <a:p>
          <a:endParaRPr lang="zh-CN" altLang="en-US"/>
        </a:p>
      </dgm:t>
    </dgm:pt>
    <dgm:pt modelId="{ECE00896-6865-42A4-BA8B-300022C102FE}" type="pres">
      <dgm:prSet presAssocID="{8C8F6E98-E58E-4FAF-9C8E-1463C1D3B6FA}" presName="background" presStyleLbl="node0" presStyleIdx="0" presStyleCnt="1"/>
      <dgm:spPr/>
      <dgm:t>
        <a:bodyPr/>
        <a:lstStyle/>
        <a:p>
          <a:endParaRPr lang="zh-CN" altLang="en-US"/>
        </a:p>
      </dgm:t>
    </dgm:pt>
    <dgm:pt modelId="{1D50CBC9-E1A2-4B86-9428-94D39A1562CD}" type="pres">
      <dgm:prSet presAssocID="{8C8F6E98-E58E-4FAF-9C8E-1463C1D3B6FA}" presName="text" presStyleLbl="fgAcc0" presStyleIdx="0" presStyleCnt="1" custScaleX="162501" custScaleY="119274">
        <dgm:presLayoutVars>
          <dgm:chPref val="3"/>
        </dgm:presLayoutVars>
      </dgm:prSet>
      <dgm:spPr/>
      <dgm:t>
        <a:bodyPr/>
        <a:lstStyle/>
        <a:p>
          <a:endParaRPr lang="zh-CN" altLang="en-US"/>
        </a:p>
      </dgm:t>
    </dgm:pt>
    <dgm:pt modelId="{406BACDC-8D85-40B6-B7D4-AC5393B2B93A}" type="pres">
      <dgm:prSet presAssocID="{8C8F6E98-E58E-4FAF-9C8E-1463C1D3B6FA}" presName="hierChild2" presStyleCnt="0"/>
      <dgm:spPr/>
      <dgm:t>
        <a:bodyPr/>
        <a:lstStyle/>
        <a:p>
          <a:endParaRPr lang="zh-CN" altLang="en-US"/>
        </a:p>
      </dgm:t>
    </dgm:pt>
    <dgm:pt modelId="{A4B075AF-E354-4673-BF20-F0CDB37D497A}" type="pres">
      <dgm:prSet presAssocID="{492137C4-E30B-43E2-9EAD-7100127DA4B7}" presName="Name10" presStyleLbl="parChTrans1D2" presStyleIdx="0" presStyleCnt="2"/>
      <dgm:spPr/>
      <dgm:t>
        <a:bodyPr/>
        <a:lstStyle/>
        <a:p>
          <a:endParaRPr lang="zh-CN" altLang="en-US"/>
        </a:p>
      </dgm:t>
    </dgm:pt>
    <dgm:pt modelId="{4F9475A6-221C-4725-9281-35810AD63093}" type="pres">
      <dgm:prSet presAssocID="{4632F225-349F-4C9B-8CF0-E019BDA3DA3A}" presName="hierRoot2" presStyleCnt="0"/>
      <dgm:spPr/>
      <dgm:t>
        <a:bodyPr/>
        <a:lstStyle/>
        <a:p>
          <a:endParaRPr lang="zh-CN" altLang="en-US"/>
        </a:p>
      </dgm:t>
    </dgm:pt>
    <dgm:pt modelId="{326484EE-53E0-4318-870E-6E9F5AFEFBED}" type="pres">
      <dgm:prSet presAssocID="{4632F225-349F-4C9B-8CF0-E019BDA3DA3A}" presName="composite2" presStyleCnt="0"/>
      <dgm:spPr/>
      <dgm:t>
        <a:bodyPr/>
        <a:lstStyle/>
        <a:p>
          <a:endParaRPr lang="zh-CN" altLang="en-US"/>
        </a:p>
      </dgm:t>
    </dgm:pt>
    <dgm:pt modelId="{73267CF1-7FB7-4DF7-87A5-D56AA9F6A7CC}" type="pres">
      <dgm:prSet presAssocID="{4632F225-349F-4C9B-8CF0-E019BDA3DA3A}" presName="background2" presStyleLbl="node2" presStyleIdx="0" presStyleCnt="2"/>
      <dgm:spPr/>
      <dgm:t>
        <a:bodyPr/>
        <a:lstStyle/>
        <a:p>
          <a:endParaRPr lang="zh-CN" altLang="en-US"/>
        </a:p>
      </dgm:t>
    </dgm:pt>
    <dgm:pt modelId="{C11EE204-F880-4CAE-B1A9-F399B9044F6F}" type="pres">
      <dgm:prSet presAssocID="{4632F225-349F-4C9B-8CF0-E019BDA3DA3A}" presName="text2" presStyleLbl="fgAcc2" presStyleIdx="0" presStyleCnt="2" custScaleX="131363">
        <dgm:presLayoutVars>
          <dgm:chPref val="3"/>
        </dgm:presLayoutVars>
      </dgm:prSet>
      <dgm:spPr/>
      <dgm:t>
        <a:bodyPr/>
        <a:lstStyle/>
        <a:p>
          <a:endParaRPr lang="zh-CN" altLang="en-US"/>
        </a:p>
      </dgm:t>
    </dgm:pt>
    <dgm:pt modelId="{0394E99B-A787-48B7-A78F-84A991296645}" type="pres">
      <dgm:prSet presAssocID="{4632F225-349F-4C9B-8CF0-E019BDA3DA3A}" presName="hierChild3" presStyleCnt="0"/>
      <dgm:spPr/>
      <dgm:t>
        <a:bodyPr/>
        <a:lstStyle/>
        <a:p>
          <a:endParaRPr lang="zh-CN" altLang="en-US"/>
        </a:p>
      </dgm:t>
    </dgm:pt>
    <dgm:pt modelId="{58C30A2B-F607-4372-B51E-603872F37C99}" type="pres">
      <dgm:prSet presAssocID="{1F4BE351-3FBC-4BED-8684-E7C75562190C}" presName="Name17" presStyleLbl="parChTrans1D3" presStyleIdx="0" presStyleCnt="6"/>
      <dgm:spPr/>
      <dgm:t>
        <a:bodyPr/>
        <a:lstStyle/>
        <a:p>
          <a:endParaRPr lang="zh-CN" altLang="en-US"/>
        </a:p>
      </dgm:t>
    </dgm:pt>
    <dgm:pt modelId="{26CE4363-5B9F-41F8-A278-B3BC8FA93EE8}" type="pres">
      <dgm:prSet presAssocID="{CF4C7AF9-1AB8-4EA8-8479-4262B8F72825}" presName="hierRoot3" presStyleCnt="0"/>
      <dgm:spPr/>
      <dgm:t>
        <a:bodyPr/>
        <a:lstStyle/>
        <a:p>
          <a:endParaRPr lang="zh-CN" altLang="en-US"/>
        </a:p>
      </dgm:t>
    </dgm:pt>
    <dgm:pt modelId="{91296CB5-BC56-4E47-B2D5-710463F9D60B}" type="pres">
      <dgm:prSet presAssocID="{CF4C7AF9-1AB8-4EA8-8479-4262B8F72825}" presName="composite3" presStyleCnt="0"/>
      <dgm:spPr/>
      <dgm:t>
        <a:bodyPr/>
        <a:lstStyle/>
        <a:p>
          <a:endParaRPr lang="zh-CN" altLang="en-US"/>
        </a:p>
      </dgm:t>
    </dgm:pt>
    <dgm:pt modelId="{58E99248-96D8-4D55-AFED-E9C3E85436CC}" type="pres">
      <dgm:prSet presAssocID="{CF4C7AF9-1AB8-4EA8-8479-4262B8F72825}" presName="background3" presStyleLbl="node3" presStyleIdx="0" presStyleCnt="6"/>
      <dgm:spPr/>
      <dgm:t>
        <a:bodyPr/>
        <a:lstStyle/>
        <a:p>
          <a:endParaRPr lang="zh-CN" altLang="en-US"/>
        </a:p>
      </dgm:t>
    </dgm:pt>
    <dgm:pt modelId="{931E5B67-CD60-4217-BFD0-A923A41C8D8D}" type="pres">
      <dgm:prSet presAssocID="{CF4C7AF9-1AB8-4EA8-8479-4262B8F72825}" presName="text3" presStyleLbl="fgAcc3" presStyleIdx="0" presStyleCnt="6" custScaleY="277100">
        <dgm:presLayoutVars>
          <dgm:chPref val="3"/>
        </dgm:presLayoutVars>
      </dgm:prSet>
      <dgm:spPr/>
      <dgm:t>
        <a:bodyPr/>
        <a:lstStyle/>
        <a:p>
          <a:endParaRPr lang="zh-CN" altLang="en-US"/>
        </a:p>
      </dgm:t>
    </dgm:pt>
    <dgm:pt modelId="{B5856A0F-4320-4F42-87EE-D176094098C6}" type="pres">
      <dgm:prSet presAssocID="{CF4C7AF9-1AB8-4EA8-8479-4262B8F72825}" presName="hierChild4" presStyleCnt="0"/>
      <dgm:spPr/>
      <dgm:t>
        <a:bodyPr/>
        <a:lstStyle/>
        <a:p>
          <a:endParaRPr lang="zh-CN" altLang="en-US"/>
        </a:p>
      </dgm:t>
    </dgm:pt>
    <dgm:pt modelId="{3615188D-23F5-485F-A55E-B8DA91B6FA60}" type="pres">
      <dgm:prSet presAssocID="{DD4D7903-DCF5-4087-84A4-6950BECF780E}" presName="Name17" presStyleLbl="parChTrans1D3" presStyleIdx="1" presStyleCnt="6"/>
      <dgm:spPr/>
      <dgm:t>
        <a:bodyPr/>
        <a:lstStyle/>
        <a:p>
          <a:endParaRPr lang="zh-CN" altLang="en-US"/>
        </a:p>
      </dgm:t>
    </dgm:pt>
    <dgm:pt modelId="{D648979F-765E-4BD9-A501-8D3527642AF3}" type="pres">
      <dgm:prSet presAssocID="{B88E40BD-81F5-487C-84EA-BC7A6CE7E24A}" presName="hierRoot3" presStyleCnt="0"/>
      <dgm:spPr/>
      <dgm:t>
        <a:bodyPr/>
        <a:lstStyle/>
        <a:p>
          <a:endParaRPr lang="zh-CN" altLang="en-US"/>
        </a:p>
      </dgm:t>
    </dgm:pt>
    <dgm:pt modelId="{B34139E9-0E15-4D01-808C-7751BEEF757E}" type="pres">
      <dgm:prSet presAssocID="{B88E40BD-81F5-487C-84EA-BC7A6CE7E24A}" presName="composite3" presStyleCnt="0"/>
      <dgm:spPr/>
      <dgm:t>
        <a:bodyPr/>
        <a:lstStyle/>
        <a:p>
          <a:endParaRPr lang="zh-CN" altLang="en-US"/>
        </a:p>
      </dgm:t>
    </dgm:pt>
    <dgm:pt modelId="{66EF7AFD-39DD-4032-9CB4-75168EC5F2EF}" type="pres">
      <dgm:prSet presAssocID="{B88E40BD-81F5-487C-84EA-BC7A6CE7E24A}" presName="background3" presStyleLbl="node3" presStyleIdx="1" presStyleCnt="6"/>
      <dgm:spPr/>
      <dgm:t>
        <a:bodyPr/>
        <a:lstStyle/>
        <a:p>
          <a:endParaRPr lang="zh-CN" altLang="en-US"/>
        </a:p>
      </dgm:t>
    </dgm:pt>
    <dgm:pt modelId="{E8DB2CC1-7AD2-49A9-989E-FD0138E9846B}" type="pres">
      <dgm:prSet presAssocID="{B88E40BD-81F5-487C-84EA-BC7A6CE7E24A}" presName="text3" presStyleLbl="fgAcc3" presStyleIdx="1" presStyleCnt="6" custScaleY="277673">
        <dgm:presLayoutVars>
          <dgm:chPref val="3"/>
        </dgm:presLayoutVars>
      </dgm:prSet>
      <dgm:spPr/>
      <dgm:t>
        <a:bodyPr/>
        <a:lstStyle/>
        <a:p>
          <a:endParaRPr lang="zh-CN" altLang="en-US"/>
        </a:p>
      </dgm:t>
    </dgm:pt>
    <dgm:pt modelId="{379D7524-C583-4A9F-8AC6-0852B012E23A}" type="pres">
      <dgm:prSet presAssocID="{B88E40BD-81F5-487C-84EA-BC7A6CE7E24A}" presName="hierChild4" presStyleCnt="0"/>
      <dgm:spPr/>
      <dgm:t>
        <a:bodyPr/>
        <a:lstStyle/>
        <a:p>
          <a:endParaRPr lang="zh-CN" altLang="en-US"/>
        </a:p>
      </dgm:t>
    </dgm:pt>
    <dgm:pt modelId="{36728555-BA4E-412B-A15D-51486E83F808}" type="pres">
      <dgm:prSet presAssocID="{4AFCAEDC-5D9B-4133-80D2-560B208649DF}" presName="Name17" presStyleLbl="parChTrans1D3" presStyleIdx="2" presStyleCnt="6"/>
      <dgm:spPr/>
      <dgm:t>
        <a:bodyPr/>
        <a:lstStyle/>
        <a:p>
          <a:endParaRPr lang="zh-CN" altLang="en-US"/>
        </a:p>
      </dgm:t>
    </dgm:pt>
    <dgm:pt modelId="{5067F116-E8C2-43FE-8567-15965675B911}" type="pres">
      <dgm:prSet presAssocID="{BCEFB526-D64C-4261-92EC-E730F17CF51A}" presName="hierRoot3" presStyleCnt="0"/>
      <dgm:spPr/>
      <dgm:t>
        <a:bodyPr/>
        <a:lstStyle/>
        <a:p>
          <a:endParaRPr lang="zh-CN" altLang="en-US"/>
        </a:p>
      </dgm:t>
    </dgm:pt>
    <dgm:pt modelId="{09BAA25F-2AAB-45E5-ABD1-5DABA05F4154}" type="pres">
      <dgm:prSet presAssocID="{BCEFB526-D64C-4261-92EC-E730F17CF51A}" presName="composite3" presStyleCnt="0"/>
      <dgm:spPr/>
      <dgm:t>
        <a:bodyPr/>
        <a:lstStyle/>
        <a:p>
          <a:endParaRPr lang="zh-CN" altLang="en-US"/>
        </a:p>
      </dgm:t>
    </dgm:pt>
    <dgm:pt modelId="{4F3B41B2-ECC5-4592-B96A-534BBD0DEDAA}" type="pres">
      <dgm:prSet presAssocID="{BCEFB526-D64C-4261-92EC-E730F17CF51A}" presName="background3" presStyleLbl="node3" presStyleIdx="2" presStyleCnt="6"/>
      <dgm:spPr/>
      <dgm:t>
        <a:bodyPr/>
        <a:lstStyle/>
        <a:p>
          <a:endParaRPr lang="zh-CN" altLang="en-US"/>
        </a:p>
      </dgm:t>
    </dgm:pt>
    <dgm:pt modelId="{95E80C43-5644-470E-AD7C-06588CE3EF2E}" type="pres">
      <dgm:prSet presAssocID="{BCEFB526-D64C-4261-92EC-E730F17CF51A}" presName="text3" presStyleLbl="fgAcc3" presStyleIdx="2" presStyleCnt="6" custScaleY="277101">
        <dgm:presLayoutVars>
          <dgm:chPref val="3"/>
        </dgm:presLayoutVars>
      </dgm:prSet>
      <dgm:spPr/>
      <dgm:t>
        <a:bodyPr/>
        <a:lstStyle/>
        <a:p>
          <a:endParaRPr lang="zh-CN" altLang="en-US"/>
        </a:p>
      </dgm:t>
    </dgm:pt>
    <dgm:pt modelId="{04B3D91A-2601-4032-914B-6317C0A8A55A}" type="pres">
      <dgm:prSet presAssocID="{BCEFB526-D64C-4261-92EC-E730F17CF51A}" presName="hierChild4" presStyleCnt="0"/>
      <dgm:spPr/>
      <dgm:t>
        <a:bodyPr/>
        <a:lstStyle/>
        <a:p>
          <a:endParaRPr lang="zh-CN" altLang="en-US"/>
        </a:p>
      </dgm:t>
    </dgm:pt>
    <dgm:pt modelId="{10AF2AFB-7615-4ADF-875B-E7238943551B}" type="pres">
      <dgm:prSet presAssocID="{FF58A48C-2579-4BCD-BBAF-87C6AE5993E5}" presName="Name10" presStyleLbl="parChTrans1D2" presStyleIdx="1" presStyleCnt="2"/>
      <dgm:spPr/>
      <dgm:t>
        <a:bodyPr/>
        <a:lstStyle/>
        <a:p>
          <a:endParaRPr lang="zh-CN" altLang="en-US"/>
        </a:p>
      </dgm:t>
    </dgm:pt>
    <dgm:pt modelId="{BA0E45CA-E6AF-4D93-A966-6929766CD45D}" type="pres">
      <dgm:prSet presAssocID="{AFE5BC09-F21B-43A9-B32D-3B240B27744D}" presName="hierRoot2" presStyleCnt="0"/>
      <dgm:spPr/>
      <dgm:t>
        <a:bodyPr/>
        <a:lstStyle/>
        <a:p>
          <a:endParaRPr lang="zh-CN" altLang="en-US"/>
        </a:p>
      </dgm:t>
    </dgm:pt>
    <dgm:pt modelId="{955D58F8-440B-44B0-94A6-98DC1E3EEB14}" type="pres">
      <dgm:prSet presAssocID="{AFE5BC09-F21B-43A9-B32D-3B240B27744D}" presName="composite2" presStyleCnt="0"/>
      <dgm:spPr/>
      <dgm:t>
        <a:bodyPr/>
        <a:lstStyle/>
        <a:p>
          <a:endParaRPr lang="zh-CN" altLang="en-US"/>
        </a:p>
      </dgm:t>
    </dgm:pt>
    <dgm:pt modelId="{C5057EE5-70CA-4A56-8797-18DC33B9ADEE}" type="pres">
      <dgm:prSet presAssocID="{AFE5BC09-F21B-43A9-B32D-3B240B27744D}" presName="background2" presStyleLbl="node2" presStyleIdx="1" presStyleCnt="2"/>
      <dgm:spPr/>
      <dgm:t>
        <a:bodyPr/>
        <a:lstStyle/>
        <a:p>
          <a:endParaRPr lang="zh-CN" altLang="en-US"/>
        </a:p>
      </dgm:t>
    </dgm:pt>
    <dgm:pt modelId="{0631DCE9-7F44-4982-B178-7C6EC3094F14}" type="pres">
      <dgm:prSet presAssocID="{AFE5BC09-F21B-43A9-B32D-3B240B27744D}" presName="text2" presStyleLbl="fgAcc2" presStyleIdx="1" presStyleCnt="2" custScaleX="132883">
        <dgm:presLayoutVars>
          <dgm:chPref val="3"/>
        </dgm:presLayoutVars>
      </dgm:prSet>
      <dgm:spPr/>
      <dgm:t>
        <a:bodyPr/>
        <a:lstStyle/>
        <a:p>
          <a:endParaRPr lang="zh-CN" altLang="en-US"/>
        </a:p>
      </dgm:t>
    </dgm:pt>
    <dgm:pt modelId="{8665205B-B5D3-4A19-AFB3-D011FC24EE8F}" type="pres">
      <dgm:prSet presAssocID="{AFE5BC09-F21B-43A9-B32D-3B240B27744D}" presName="hierChild3" presStyleCnt="0"/>
      <dgm:spPr/>
      <dgm:t>
        <a:bodyPr/>
        <a:lstStyle/>
        <a:p>
          <a:endParaRPr lang="zh-CN" altLang="en-US"/>
        </a:p>
      </dgm:t>
    </dgm:pt>
    <dgm:pt modelId="{87A7D6A8-8371-47F6-A7F1-71779F2A5930}" type="pres">
      <dgm:prSet presAssocID="{67A47BC7-55B0-4A97-8435-63E3B40EE5DF}" presName="Name17" presStyleLbl="parChTrans1D3" presStyleIdx="3" presStyleCnt="6"/>
      <dgm:spPr/>
      <dgm:t>
        <a:bodyPr/>
        <a:lstStyle/>
        <a:p>
          <a:endParaRPr lang="zh-CN" altLang="en-US"/>
        </a:p>
      </dgm:t>
    </dgm:pt>
    <dgm:pt modelId="{009BE5FD-81B4-4DC5-8C9B-EAC149D85AF2}" type="pres">
      <dgm:prSet presAssocID="{B5D1F279-1100-4C53-B456-EE97E8954896}" presName="hierRoot3" presStyleCnt="0"/>
      <dgm:spPr/>
      <dgm:t>
        <a:bodyPr/>
        <a:lstStyle/>
        <a:p>
          <a:endParaRPr lang="zh-CN" altLang="en-US"/>
        </a:p>
      </dgm:t>
    </dgm:pt>
    <dgm:pt modelId="{99EFE979-76CF-464E-88AA-F644C1A3BAEA}" type="pres">
      <dgm:prSet presAssocID="{B5D1F279-1100-4C53-B456-EE97E8954896}" presName="composite3" presStyleCnt="0"/>
      <dgm:spPr/>
      <dgm:t>
        <a:bodyPr/>
        <a:lstStyle/>
        <a:p>
          <a:endParaRPr lang="zh-CN" altLang="en-US"/>
        </a:p>
      </dgm:t>
    </dgm:pt>
    <dgm:pt modelId="{F4C5A529-963F-43C0-8509-144DFD4414CF}" type="pres">
      <dgm:prSet presAssocID="{B5D1F279-1100-4C53-B456-EE97E8954896}" presName="background3" presStyleLbl="node3" presStyleIdx="3" presStyleCnt="6"/>
      <dgm:spPr/>
      <dgm:t>
        <a:bodyPr/>
        <a:lstStyle/>
        <a:p>
          <a:endParaRPr lang="zh-CN" altLang="en-US"/>
        </a:p>
      </dgm:t>
    </dgm:pt>
    <dgm:pt modelId="{22A0C5B2-0329-4087-B654-4E4996D25994}" type="pres">
      <dgm:prSet presAssocID="{B5D1F279-1100-4C53-B456-EE97E8954896}" presName="text3" presStyleLbl="fgAcc3" presStyleIdx="3" presStyleCnt="6" custScaleY="277673">
        <dgm:presLayoutVars>
          <dgm:chPref val="3"/>
        </dgm:presLayoutVars>
      </dgm:prSet>
      <dgm:spPr/>
      <dgm:t>
        <a:bodyPr/>
        <a:lstStyle/>
        <a:p>
          <a:endParaRPr lang="zh-CN" altLang="en-US"/>
        </a:p>
      </dgm:t>
    </dgm:pt>
    <dgm:pt modelId="{C296EB81-67FD-4B4F-979A-C6557B99CE61}" type="pres">
      <dgm:prSet presAssocID="{B5D1F279-1100-4C53-B456-EE97E8954896}" presName="hierChild4" presStyleCnt="0"/>
      <dgm:spPr/>
      <dgm:t>
        <a:bodyPr/>
        <a:lstStyle/>
        <a:p>
          <a:endParaRPr lang="zh-CN" altLang="en-US"/>
        </a:p>
      </dgm:t>
    </dgm:pt>
    <dgm:pt modelId="{64B652CD-BE7A-4BD9-A63E-BB80B2D1FC9F}" type="pres">
      <dgm:prSet presAssocID="{D880083A-E0DB-48F8-BC7D-B1128E406162}" presName="Name17" presStyleLbl="parChTrans1D3" presStyleIdx="4" presStyleCnt="6"/>
      <dgm:spPr/>
      <dgm:t>
        <a:bodyPr/>
        <a:lstStyle/>
        <a:p>
          <a:endParaRPr lang="zh-CN" altLang="en-US"/>
        </a:p>
      </dgm:t>
    </dgm:pt>
    <dgm:pt modelId="{9F6730B0-9385-4C72-B7FA-FB036BB8491D}" type="pres">
      <dgm:prSet presAssocID="{39D9214D-66E0-4055-B226-EB0F65A888E0}" presName="hierRoot3" presStyleCnt="0"/>
      <dgm:spPr/>
      <dgm:t>
        <a:bodyPr/>
        <a:lstStyle/>
        <a:p>
          <a:endParaRPr lang="zh-CN" altLang="en-US"/>
        </a:p>
      </dgm:t>
    </dgm:pt>
    <dgm:pt modelId="{8F050691-C43A-4F91-9212-178999594979}" type="pres">
      <dgm:prSet presAssocID="{39D9214D-66E0-4055-B226-EB0F65A888E0}" presName="composite3" presStyleCnt="0"/>
      <dgm:spPr/>
      <dgm:t>
        <a:bodyPr/>
        <a:lstStyle/>
        <a:p>
          <a:endParaRPr lang="zh-CN" altLang="en-US"/>
        </a:p>
      </dgm:t>
    </dgm:pt>
    <dgm:pt modelId="{CA70BBC3-C92B-4DC2-A0E7-95D15420CC95}" type="pres">
      <dgm:prSet presAssocID="{39D9214D-66E0-4055-B226-EB0F65A888E0}" presName="background3" presStyleLbl="node3" presStyleIdx="4" presStyleCnt="6"/>
      <dgm:spPr/>
      <dgm:t>
        <a:bodyPr/>
        <a:lstStyle/>
        <a:p>
          <a:endParaRPr lang="zh-CN" altLang="en-US"/>
        </a:p>
      </dgm:t>
    </dgm:pt>
    <dgm:pt modelId="{A10C3EE9-347C-4B28-9195-4832DFE4ACA0}" type="pres">
      <dgm:prSet presAssocID="{39D9214D-66E0-4055-B226-EB0F65A888E0}" presName="text3" presStyleLbl="fgAcc3" presStyleIdx="4" presStyleCnt="6" custScaleY="277101">
        <dgm:presLayoutVars>
          <dgm:chPref val="3"/>
        </dgm:presLayoutVars>
      </dgm:prSet>
      <dgm:spPr/>
      <dgm:t>
        <a:bodyPr/>
        <a:lstStyle/>
        <a:p>
          <a:endParaRPr lang="zh-CN" altLang="en-US"/>
        </a:p>
      </dgm:t>
    </dgm:pt>
    <dgm:pt modelId="{B4F42FFB-67E0-4025-A698-F821358FE519}" type="pres">
      <dgm:prSet presAssocID="{39D9214D-66E0-4055-B226-EB0F65A888E0}" presName="hierChild4" presStyleCnt="0"/>
      <dgm:spPr/>
      <dgm:t>
        <a:bodyPr/>
        <a:lstStyle/>
        <a:p>
          <a:endParaRPr lang="zh-CN" altLang="en-US"/>
        </a:p>
      </dgm:t>
    </dgm:pt>
    <dgm:pt modelId="{B36249C0-2923-45E2-8E4F-29390DB2F025}" type="pres">
      <dgm:prSet presAssocID="{B6396A8D-AAC8-45B5-8F75-5EECF805A4E8}" presName="Name17" presStyleLbl="parChTrans1D3" presStyleIdx="5" presStyleCnt="6"/>
      <dgm:spPr/>
      <dgm:t>
        <a:bodyPr/>
        <a:lstStyle/>
        <a:p>
          <a:endParaRPr lang="zh-CN" altLang="en-US"/>
        </a:p>
      </dgm:t>
    </dgm:pt>
    <dgm:pt modelId="{DD411DD4-2058-489C-83B9-7A6261936C05}" type="pres">
      <dgm:prSet presAssocID="{4A019489-5388-4335-A6A7-6D3AD4F51CA3}" presName="hierRoot3" presStyleCnt="0"/>
      <dgm:spPr/>
      <dgm:t>
        <a:bodyPr/>
        <a:lstStyle/>
        <a:p>
          <a:endParaRPr lang="zh-CN" altLang="en-US"/>
        </a:p>
      </dgm:t>
    </dgm:pt>
    <dgm:pt modelId="{228287BE-EEBB-4459-80ED-CF7349E0ACD2}" type="pres">
      <dgm:prSet presAssocID="{4A019489-5388-4335-A6A7-6D3AD4F51CA3}" presName="composite3" presStyleCnt="0"/>
      <dgm:spPr/>
      <dgm:t>
        <a:bodyPr/>
        <a:lstStyle/>
        <a:p>
          <a:endParaRPr lang="zh-CN" altLang="en-US"/>
        </a:p>
      </dgm:t>
    </dgm:pt>
    <dgm:pt modelId="{D9450F73-4DA3-45AA-AA72-7E989AA895EC}" type="pres">
      <dgm:prSet presAssocID="{4A019489-5388-4335-A6A7-6D3AD4F51CA3}" presName="background3" presStyleLbl="node3" presStyleIdx="5" presStyleCnt="6"/>
      <dgm:spPr/>
      <dgm:t>
        <a:bodyPr/>
        <a:lstStyle/>
        <a:p>
          <a:endParaRPr lang="zh-CN" altLang="en-US"/>
        </a:p>
      </dgm:t>
    </dgm:pt>
    <dgm:pt modelId="{87C69596-2E16-4EED-9B06-2583AA524FA6}" type="pres">
      <dgm:prSet presAssocID="{4A019489-5388-4335-A6A7-6D3AD4F51CA3}" presName="text3" presStyleLbl="fgAcc3" presStyleIdx="5" presStyleCnt="6" custScaleY="272103" custLinFactNeighborX="447" custLinFactNeighborY="2785">
        <dgm:presLayoutVars>
          <dgm:chPref val="3"/>
        </dgm:presLayoutVars>
      </dgm:prSet>
      <dgm:spPr/>
      <dgm:t>
        <a:bodyPr/>
        <a:lstStyle/>
        <a:p>
          <a:endParaRPr lang="zh-CN" altLang="en-US"/>
        </a:p>
      </dgm:t>
    </dgm:pt>
    <dgm:pt modelId="{FB4D60EA-03F2-403E-9222-61FF2AC59DD3}" type="pres">
      <dgm:prSet presAssocID="{4A019489-5388-4335-A6A7-6D3AD4F51CA3}" presName="hierChild4" presStyleCnt="0"/>
      <dgm:spPr/>
      <dgm:t>
        <a:bodyPr/>
        <a:lstStyle/>
        <a:p>
          <a:endParaRPr lang="zh-CN" altLang="en-US"/>
        </a:p>
      </dgm:t>
    </dgm:pt>
  </dgm:ptLst>
  <dgm:cxnLst>
    <dgm:cxn modelId="{6C530F99-ED4F-4F76-A93B-20CD7431417C}" type="presOf" srcId="{67A47BC7-55B0-4A97-8435-63E3B40EE5DF}" destId="{87A7D6A8-8371-47F6-A7F1-71779F2A5930}" srcOrd="0" destOrd="0" presId="urn:microsoft.com/office/officeart/2005/8/layout/hierarchy1"/>
    <dgm:cxn modelId="{F9794CDB-F74E-49B9-8A58-BE0727F086AA}" type="presOf" srcId="{B6396A8D-AAC8-45B5-8F75-5EECF805A4E8}" destId="{B36249C0-2923-45E2-8E4F-29390DB2F025}" srcOrd="0" destOrd="0" presId="urn:microsoft.com/office/officeart/2005/8/layout/hierarchy1"/>
    <dgm:cxn modelId="{B7ADB8A6-B2DE-44A7-B640-AEBEB32A7795}" type="presOf" srcId="{DD4D7903-DCF5-4087-84A4-6950BECF780E}" destId="{3615188D-23F5-485F-A55E-B8DA91B6FA60}" srcOrd="0" destOrd="0" presId="urn:microsoft.com/office/officeart/2005/8/layout/hierarchy1"/>
    <dgm:cxn modelId="{FF654DD2-D4A0-4E5F-B5C3-DF00F2EA647C}" srcId="{AFE5BC09-F21B-43A9-B32D-3B240B27744D}" destId="{4A019489-5388-4335-A6A7-6D3AD4F51CA3}" srcOrd="2" destOrd="0" parTransId="{B6396A8D-AAC8-45B5-8F75-5EECF805A4E8}" sibTransId="{58DA5B93-7D34-4045-BB9A-E8EB2C48C1A3}"/>
    <dgm:cxn modelId="{CED80172-B367-498A-8333-DEE2F232620F}" type="presOf" srcId="{8C8F6E98-E58E-4FAF-9C8E-1463C1D3B6FA}" destId="{1D50CBC9-E1A2-4B86-9428-94D39A1562CD}" srcOrd="0" destOrd="0" presId="urn:microsoft.com/office/officeart/2005/8/layout/hierarchy1"/>
    <dgm:cxn modelId="{4C038A1E-FFF6-4C18-8E73-62B08E29681F}" srcId="{4632F225-349F-4C9B-8CF0-E019BDA3DA3A}" destId="{CF4C7AF9-1AB8-4EA8-8479-4262B8F72825}" srcOrd="0" destOrd="0" parTransId="{1F4BE351-3FBC-4BED-8684-E7C75562190C}" sibTransId="{A478E0EC-9754-47F1-9EDE-98ADEE1014C1}"/>
    <dgm:cxn modelId="{0C4BBCD7-6642-4E61-8286-042EF704DEBD}" type="presOf" srcId="{4632F225-349F-4C9B-8CF0-E019BDA3DA3A}" destId="{C11EE204-F880-4CAE-B1A9-F399B9044F6F}" srcOrd="0" destOrd="0" presId="urn:microsoft.com/office/officeart/2005/8/layout/hierarchy1"/>
    <dgm:cxn modelId="{9BEF9130-9AF5-45D6-A636-676707E4A1C5}" type="presOf" srcId="{FF58A48C-2579-4BCD-BBAF-87C6AE5993E5}" destId="{10AF2AFB-7615-4ADF-875B-E7238943551B}" srcOrd="0" destOrd="0" presId="urn:microsoft.com/office/officeart/2005/8/layout/hierarchy1"/>
    <dgm:cxn modelId="{8C334E1F-5817-4EF4-BB65-9943A88E3961}" srcId="{AFE5BC09-F21B-43A9-B32D-3B240B27744D}" destId="{39D9214D-66E0-4055-B226-EB0F65A888E0}" srcOrd="1" destOrd="0" parTransId="{D880083A-E0DB-48F8-BC7D-B1128E406162}" sibTransId="{225E18AC-B1AD-4D45-9380-72D1AAE33C19}"/>
    <dgm:cxn modelId="{3E2024DF-8A8D-4A27-AF9A-6EB49266A819}" srcId="{8C8F6E98-E58E-4FAF-9C8E-1463C1D3B6FA}" destId="{4632F225-349F-4C9B-8CF0-E019BDA3DA3A}" srcOrd="0" destOrd="0" parTransId="{492137C4-E30B-43E2-9EAD-7100127DA4B7}" sibTransId="{73090A88-5ACF-4271-9790-9DF03A636E24}"/>
    <dgm:cxn modelId="{472D4723-0187-45AE-AAF9-62701AC3D81E}" srcId="{8D1B6C59-B36A-49EF-A16B-52858366F10F}" destId="{8C8F6E98-E58E-4FAF-9C8E-1463C1D3B6FA}" srcOrd="0" destOrd="0" parTransId="{B9E8C298-F951-4D2E-95D2-9112EC291A6C}" sibTransId="{3E760C3A-AE49-42AA-A9AF-823A9329C0C5}"/>
    <dgm:cxn modelId="{24BCAEC2-2018-4618-A714-C4FA2A9C253E}" type="presOf" srcId="{D880083A-E0DB-48F8-BC7D-B1128E406162}" destId="{64B652CD-BE7A-4BD9-A63E-BB80B2D1FC9F}" srcOrd="0" destOrd="0" presId="urn:microsoft.com/office/officeart/2005/8/layout/hierarchy1"/>
    <dgm:cxn modelId="{B712A0A0-E36E-45B1-B867-97735121310D}" srcId="{4632F225-349F-4C9B-8CF0-E019BDA3DA3A}" destId="{B88E40BD-81F5-487C-84EA-BC7A6CE7E24A}" srcOrd="1" destOrd="0" parTransId="{DD4D7903-DCF5-4087-84A4-6950BECF780E}" sibTransId="{F94B9B3C-A382-4275-8E34-BA5BD5E8081F}"/>
    <dgm:cxn modelId="{5D73B9AB-7BE7-429E-B0CA-008E16BE7BC4}" srcId="{AFE5BC09-F21B-43A9-B32D-3B240B27744D}" destId="{B5D1F279-1100-4C53-B456-EE97E8954896}" srcOrd="0" destOrd="0" parTransId="{67A47BC7-55B0-4A97-8435-63E3B40EE5DF}" sibTransId="{BE98A25F-2BC2-4994-B6DE-EB8D310B8418}"/>
    <dgm:cxn modelId="{58655ABB-27FC-4FCD-B239-4F0F2E865256}" type="presOf" srcId="{B5D1F279-1100-4C53-B456-EE97E8954896}" destId="{22A0C5B2-0329-4087-B654-4E4996D25994}" srcOrd="0" destOrd="0" presId="urn:microsoft.com/office/officeart/2005/8/layout/hierarchy1"/>
    <dgm:cxn modelId="{16A29D66-C7FF-4715-BEFB-9EDE9A52DCDB}" type="presOf" srcId="{492137C4-E30B-43E2-9EAD-7100127DA4B7}" destId="{A4B075AF-E354-4673-BF20-F0CDB37D497A}" srcOrd="0" destOrd="0" presId="urn:microsoft.com/office/officeart/2005/8/layout/hierarchy1"/>
    <dgm:cxn modelId="{11188469-FBA0-4B2D-9292-72CDAFC1F15A}" type="presOf" srcId="{39D9214D-66E0-4055-B226-EB0F65A888E0}" destId="{A10C3EE9-347C-4B28-9195-4832DFE4ACA0}" srcOrd="0" destOrd="0" presId="urn:microsoft.com/office/officeart/2005/8/layout/hierarchy1"/>
    <dgm:cxn modelId="{B443B2DD-7544-4C6C-B75F-25381EF17BD0}" type="presOf" srcId="{AFE5BC09-F21B-43A9-B32D-3B240B27744D}" destId="{0631DCE9-7F44-4982-B178-7C6EC3094F14}" srcOrd="0" destOrd="0" presId="urn:microsoft.com/office/officeart/2005/8/layout/hierarchy1"/>
    <dgm:cxn modelId="{9D07F599-7A3F-4B9D-AFD2-F9CEA118B54C}" type="presOf" srcId="{BCEFB526-D64C-4261-92EC-E730F17CF51A}" destId="{95E80C43-5644-470E-AD7C-06588CE3EF2E}" srcOrd="0" destOrd="0" presId="urn:microsoft.com/office/officeart/2005/8/layout/hierarchy1"/>
    <dgm:cxn modelId="{A69008ED-1B09-42C4-89CF-85F15EC30861}" type="presOf" srcId="{4AFCAEDC-5D9B-4133-80D2-560B208649DF}" destId="{36728555-BA4E-412B-A15D-51486E83F808}" srcOrd="0" destOrd="0" presId="urn:microsoft.com/office/officeart/2005/8/layout/hierarchy1"/>
    <dgm:cxn modelId="{07ED21B6-AE87-4505-97F2-C0192D8661D9}" type="presOf" srcId="{1F4BE351-3FBC-4BED-8684-E7C75562190C}" destId="{58C30A2B-F607-4372-B51E-603872F37C99}" srcOrd="0" destOrd="0" presId="urn:microsoft.com/office/officeart/2005/8/layout/hierarchy1"/>
    <dgm:cxn modelId="{BF0F469D-AC8E-48AB-927C-B23EEB398ADB}" srcId="{8C8F6E98-E58E-4FAF-9C8E-1463C1D3B6FA}" destId="{AFE5BC09-F21B-43A9-B32D-3B240B27744D}" srcOrd="1" destOrd="0" parTransId="{FF58A48C-2579-4BCD-BBAF-87C6AE5993E5}" sibTransId="{3B6834EA-09A3-41BC-B0BF-0771228D3811}"/>
    <dgm:cxn modelId="{762E2B72-AFF6-44D8-A4D1-1E5E48C79C81}" type="presOf" srcId="{B88E40BD-81F5-487C-84EA-BC7A6CE7E24A}" destId="{E8DB2CC1-7AD2-49A9-989E-FD0138E9846B}" srcOrd="0" destOrd="0" presId="urn:microsoft.com/office/officeart/2005/8/layout/hierarchy1"/>
    <dgm:cxn modelId="{9F4A2C89-8530-41C0-9957-FB23B9358141}" type="presOf" srcId="{4A019489-5388-4335-A6A7-6D3AD4F51CA3}" destId="{87C69596-2E16-4EED-9B06-2583AA524FA6}" srcOrd="0" destOrd="0" presId="urn:microsoft.com/office/officeart/2005/8/layout/hierarchy1"/>
    <dgm:cxn modelId="{4AB99FE9-DE93-472B-BBF1-CACA539BDCDE}" type="presOf" srcId="{CF4C7AF9-1AB8-4EA8-8479-4262B8F72825}" destId="{931E5B67-CD60-4217-BFD0-A923A41C8D8D}" srcOrd="0" destOrd="0" presId="urn:microsoft.com/office/officeart/2005/8/layout/hierarchy1"/>
    <dgm:cxn modelId="{E0FD9F32-8DFD-4F54-AF1B-ED0592471A07}" srcId="{4632F225-349F-4C9B-8CF0-E019BDA3DA3A}" destId="{BCEFB526-D64C-4261-92EC-E730F17CF51A}" srcOrd="2" destOrd="0" parTransId="{4AFCAEDC-5D9B-4133-80D2-560B208649DF}" sibTransId="{9DB8A30E-7489-43C4-9746-7B429113861D}"/>
    <dgm:cxn modelId="{470D9C16-9FCA-4AFA-BD92-1F653150B5D4}" type="presOf" srcId="{8D1B6C59-B36A-49EF-A16B-52858366F10F}" destId="{DA18DB37-96F7-4B7E-AA40-8AB32FD66D8E}" srcOrd="0" destOrd="0" presId="urn:microsoft.com/office/officeart/2005/8/layout/hierarchy1"/>
    <dgm:cxn modelId="{13D73E42-BAB1-4661-B6A5-4A67622B2E32}" type="presParOf" srcId="{DA18DB37-96F7-4B7E-AA40-8AB32FD66D8E}" destId="{1CCBEDFD-18F5-4615-A3C0-AE1951CFB210}" srcOrd="0" destOrd="0" presId="urn:microsoft.com/office/officeart/2005/8/layout/hierarchy1"/>
    <dgm:cxn modelId="{1A92915C-4E23-469E-850E-D74214C85EB7}" type="presParOf" srcId="{1CCBEDFD-18F5-4615-A3C0-AE1951CFB210}" destId="{9457EB54-877C-40D9-A203-D1798DCC0D3D}" srcOrd="0" destOrd="0" presId="urn:microsoft.com/office/officeart/2005/8/layout/hierarchy1"/>
    <dgm:cxn modelId="{0F7D75EA-8CB3-4E17-8651-23C0C881F50E}" type="presParOf" srcId="{9457EB54-877C-40D9-A203-D1798DCC0D3D}" destId="{ECE00896-6865-42A4-BA8B-300022C102FE}" srcOrd="0" destOrd="0" presId="urn:microsoft.com/office/officeart/2005/8/layout/hierarchy1"/>
    <dgm:cxn modelId="{35ED1772-62A4-4C85-BC24-EEB92FB90522}" type="presParOf" srcId="{9457EB54-877C-40D9-A203-D1798DCC0D3D}" destId="{1D50CBC9-E1A2-4B86-9428-94D39A1562CD}" srcOrd="1" destOrd="0" presId="urn:microsoft.com/office/officeart/2005/8/layout/hierarchy1"/>
    <dgm:cxn modelId="{C2B5E0C6-DBAE-4163-803F-66EA88B2F1A4}" type="presParOf" srcId="{1CCBEDFD-18F5-4615-A3C0-AE1951CFB210}" destId="{406BACDC-8D85-40B6-B7D4-AC5393B2B93A}" srcOrd="1" destOrd="0" presId="urn:microsoft.com/office/officeart/2005/8/layout/hierarchy1"/>
    <dgm:cxn modelId="{3CF328F4-68DA-4843-BCDD-D4C026266EDC}" type="presParOf" srcId="{406BACDC-8D85-40B6-B7D4-AC5393B2B93A}" destId="{A4B075AF-E354-4673-BF20-F0CDB37D497A}" srcOrd="0" destOrd="0" presId="urn:microsoft.com/office/officeart/2005/8/layout/hierarchy1"/>
    <dgm:cxn modelId="{A93A9261-BC39-465F-9EB6-14C14CCBC9D1}" type="presParOf" srcId="{406BACDC-8D85-40B6-B7D4-AC5393B2B93A}" destId="{4F9475A6-221C-4725-9281-35810AD63093}" srcOrd="1" destOrd="0" presId="urn:microsoft.com/office/officeart/2005/8/layout/hierarchy1"/>
    <dgm:cxn modelId="{E75387FA-A4DD-4AB7-9025-136C2F263D16}" type="presParOf" srcId="{4F9475A6-221C-4725-9281-35810AD63093}" destId="{326484EE-53E0-4318-870E-6E9F5AFEFBED}" srcOrd="0" destOrd="0" presId="urn:microsoft.com/office/officeart/2005/8/layout/hierarchy1"/>
    <dgm:cxn modelId="{5D438589-7949-4928-AA9F-CAF9EC24DE46}" type="presParOf" srcId="{326484EE-53E0-4318-870E-6E9F5AFEFBED}" destId="{73267CF1-7FB7-4DF7-87A5-D56AA9F6A7CC}" srcOrd="0" destOrd="0" presId="urn:microsoft.com/office/officeart/2005/8/layout/hierarchy1"/>
    <dgm:cxn modelId="{2AFFAF97-2EB9-46E9-A2F8-62B6424E0FC3}" type="presParOf" srcId="{326484EE-53E0-4318-870E-6E9F5AFEFBED}" destId="{C11EE204-F880-4CAE-B1A9-F399B9044F6F}" srcOrd="1" destOrd="0" presId="urn:microsoft.com/office/officeart/2005/8/layout/hierarchy1"/>
    <dgm:cxn modelId="{183D0081-855C-48AB-8E1C-CB7FF5088C2E}" type="presParOf" srcId="{4F9475A6-221C-4725-9281-35810AD63093}" destId="{0394E99B-A787-48B7-A78F-84A991296645}" srcOrd="1" destOrd="0" presId="urn:microsoft.com/office/officeart/2005/8/layout/hierarchy1"/>
    <dgm:cxn modelId="{FC2B8FC0-E8A6-46EB-9E25-52808AD90FF8}" type="presParOf" srcId="{0394E99B-A787-48B7-A78F-84A991296645}" destId="{58C30A2B-F607-4372-B51E-603872F37C99}" srcOrd="0" destOrd="0" presId="urn:microsoft.com/office/officeart/2005/8/layout/hierarchy1"/>
    <dgm:cxn modelId="{8A483C8B-D582-4398-8625-ED1C72AE0F9A}" type="presParOf" srcId="{0394E99B-A787-48B7-A78F-84A991296645}" destId="{26CE4363-5B9F-41F8-A278-B3BC8FA93EE8}" srcOrd="1" destOrd="0" presId="urn:microsoft.com/office/officeart/2005/8/layout/hierarchy1"/>
    <dgm:cxn modelId="{6A0B4BA0-C198-4168-9D34-891BD1F9E407}" type="presParOf" srcId="{26CE4363-5B9F-41F8-A278-B3BC8FA93EE8}" destId="{91296CB5-BC56-4E47-B2D5-710463F9D60B}" srcOrd="0" destOrd="0" presId="urn:microsoft.com/office/officeart/2005/8/layout/hierarchy1"/>
    <dgm:cxn modelId="{4D28D89D-A927-4E46-866E-B2454B08818D}" type="presParOf" srcId="{91296CB5-BC56-4E47-B2D5-710463F9D60B}" destId="{58E99248-96D8-4D55-AFED-E9C3E85436CC}" srcOrd="0" destOrd="0" presId="urn:microsoft.com/office/officeart/2005/8/layout/hierarchy1"/>
    <dgm:cxn modelId="{EFF89472-7780-4C01-BBB4-22DA94EEB040}" type="presParOf" srcId="{91296CB5-BC56-4E47-B2D5-710463F9D60B}" destId="{931E5B67-CD60-4217-BFD0-A923A41C8D8D}" srcOrd="1" destOrd="0" presId="urn:microsoft.com/office/officeart/2005/8/layout/hierarchy1"/>
    <dgm:cxn modelId="{68574268-811E-4AE0-99E5-5EE45ABCA008}" type="presParOf" srcId="{26CE4363-5B9F-41F8-A278-B3BC8FA93EE8}" destId="{B5856A0F-4320-4F42-87EE-D176094098C6}" srcOrd="1" destOrd="0" presId="urn:microsoft.com/office/officeart/2005/8/layout/hierarchy1"/>
    <dgm:cxn modelId="{0468DEE9-2771-4B47-95B8-75AD662A6EE4}" type="presParOf" srcId="{0394E99B-A787-48B7-A78F-84A991296645}" destId="{3615188D-23F5-485F-A55E-B8DA91B6FA60}" srcOrd="2" destOrd="0" presId="urn:microsoft.com/office/officeart/2005/8/layout/hierarchy1"/>
    <dgm:cxn modelId="{403C2903-00AD-4F5B-A521-B7D28FE815B2}" type="presParOf" srcId="{0394E99B-A787-48B7-A78F-84A991296645}" destId="{D648979F-765E-4BD9-A501-8D3527642AF3}" srcOrd="3" destOrd="0" presId="urn:microsoft.com/office/officeart/2005/8/layout/hierarchy1"/>
    <dgm:cxn modelId="{9984DAFE-B089-40BB-972A-E2FD6DE8788E}" type="presParOf" srcId="{D648979F-765E-4BD9-A501-8D3527642AF3}" destId="{B34139E9-0E15-4D01-808C-7751BEEF757E}" srcOrd="0" destOrd="0" presId="urn:microsoft.com/office/officeart/2005/8/layout/hierarchy1"/>
    <dgm:cxn modelId="{865E6348-26FB-4094-9F12-1A3B4ED63A5E}" type="presParOf" srcId="{B34139E9-0E15-4D01-808C-7751BEEF757E}" destId="{66EF7AFD-39DD-4032-9CB4-75168EC5F2EF}" srcOrd="0" destOrd="0" presId="urn:microsoft.com/office/officeart/2005/8/layout/hierarchy1"/>
    <dgm:cxn modelId="{18AECB1A-1518-4D71-BB5D-A44EDB19A7D4}" type="presParOf" srcId="{B34139E9-0E15-4D01-808C-7751BEEF757E}" destId="{E8DB2CC1-7AD2-49A9-989E-FD0138E9846B}" srcOrd="1" destOrd="0" presId="urn:microsoft.com/office/officeart/2005/8/layout/hierarchy1"/>
    <dgm:cxn modelId="{7BF6C159-D30D-4154-8242-367B227B7779}" type="presParOf" srcId="{D648979F-765E-4BD9-A501-8D3527642AF3}" destId="{379D7524-C583-4A9F-8AC6-0852B012E23A}" srcOrd="1" destOrd="0" presId="urn:microsoft.com/office/officeart/2005/8/layout/hierarchy1"/>
    <dgm:cxn modelId="{F86BB6C4-0E9A-452A-B1C6-2A13D29197EA}" type="presParOf" srcId="{0394E99B-A787-48B7-A78F-84A991296645}" destId="{36728555-BA4E-412B-A15D-51486E83F808}" srcOrd="4" destOrd="0" presId="urn:microsoft.com/office/officeart/2005/8/layout/hierarchy1"/>
    <dgm:cxn modelId="{A4B8E2D9-BB7B-41C1-AFC7-CE5DF8C61263}" type="presParOf" srcId="{0394E99B-A787-48B7-A78F-84A991296645}" destId="{5067F116-E8C2-43FE-8567-15965675B911}" srcOrd="5" destOrd="0" presId="urn:microsoft.com/office/officeart/2005/8/layout/hierarchy1"/>
    <dgm:cxn modelId="{10A7C121-2F1D-4D6B-969B-91E645178D0F}" type="presParOf" srcId="{5067F116-E8C2-43FE-8567-15965675B911}" destId="{09BAA25F-2AAB-45E5-ABD1-5DABA05F4154}" srcOrd="0" destOrd="0" presId="urn:microsoft.com/office/officeart/2005/8/layout/hierarchy1"/>
    <dgm:cxn modelId="{60CF41A7-D2D9-462E-A075-E442C08B6EB0}" type="presParOf" srcId="{09BAA25F-2AAB-45E5-ABD1-5DABA05F4154}" destId="{4F3B41B2-ECC5-4592-B96A-534BBD0DEDAA}" srcOrd="0" destOrd="0" presId="urn:microsoft.com/office/officeart/2005/8/layout/hierarchy1"/>
    <dgm:cxn modelId="{2AA1AEE2-94E2-445B-ACD7-77AFB92CDDA2}" type="presParOf" srcId="{09BAA25F-2AAB-45E5-ABD1-5DABA05F4154}" destId="{95E80C43-5644-470E-AD7C-06588CE3EF2E}" srcOrd="1" destOrd="0" presId="urn:microsoft.com/office/officeart/2005/8/layout/hierarchy1"/>
    <dgm:cxn modelId="{0507D757-83FC-4F09-BD50-87AA91BE7907}" type="presParOf" srcId="{5067F116-E8C2-43FE-8567-15965675B911}" destId="{04B3D91A-2601-4032-914B-6317C0A8A55A}" srcOrd="1" destOrd="0" presId="urn:microsoft.com/office/officeart/2005/8/layout/hierarchy1"/>
    <dgm:cxn modelId="{67A43D65-9F61-4EE9-8E23-7CD789AD3446}" type="presParOf" srcId="{406BACDC-8D85-40B6-B7D4-AC5393B2B93A}" destId="{10AF2AFB-7615-4ADF-875B-E7238943551B}" srcOrd="2" destOrd="0" presId="urn:microsoft.com/office/officeart/2005/8/layout/hierarchy1"/>
    <dgm:cxn modelId="{646C7407-8827-4E2E-A019-E48DEEE3703B}" type="presParOf" srcId="{406BACDC-8D85-40B6-B7D4-AC5393B2B93A}" destId="{BA0E45CA-E6AF-4D93-A966-6929766CD45D}" srcOrd="3" destOrd="0" presId="urn:microsoft.com/office/officeart/2005/8/layout/hierarchy1"/>
    <dgm:cxn modelId="{157E450D-369C-43BF-9797-BA6DE766E026}" type="presParOf" srcId="{BA0E45CA-E6AF-4D93-A966-6929766CD45D}" destId="{955D58F8-440B-44B0-94A6-98DC1E3EEB14}" srcOrd="0" destOrd="0" presId="urn:microsoft.com/office/officeart/2005/8/layout/hierarchy1"/>
    <dgm:cxn modelId="{715B740D-DA65-475E-837A-721539CE9791}" type="presParOf" srcId="{955D58F8-440B-44B0-94A6-98DC1E3EEB14}" destId="{C5057EE5-70CA-4A56-8797-18DC33B9ADEE}" srcOrd="0" destOrd="0" presId="urn:microsoft.com/office/officeart/2005/8/layout/hierarchy1"/>
    <dgm:cxn modelId="{7676FF99-EB4F-4120-B830-D9E6FE2A5890}" type="presParOf" srcId="{955D58F8-440B-44B0-94A6-98DC1E3EEB14}" destId="{0631DCE9-7F44-4982-B178-7C6EC3094F14}" srcOrd="1" destOrd="0" presId="urn:microsoft.com/office/officeart/2005/8/layout/hierarchy1"/>
    <dgm:cxn modelId="{8681C8B6-ACAC-4BB4-AAA1-C080742C8F13}" type="presParOf" srcId="{BA0E45CA-E6AF-4D93-A966-6929766CD45D}" destId="{8665205B-B5D3-4A19-AFB3-D011FC24EE8F}" srcOrd="1" destOrd="0" presId="urn:microsoft.com/office/officeart/2005/8/layout/hierarchy1"/>
    <dgm:cxn modelId="{3D8AE0CF-02C4-4854-A0EB-7FAE9F262FAB}" type="presParOf" srcId="{8665205B-B5D3-4A19-AFB3-D011FC24EE8F}" destId="{87A7D6A8-8371-47F6-A7F1-71779F2A5930}" srcOrd="0" destOrd="0" presId="urn:microsoft.com/office/officeart/2005/8/layout/hierarchy1"/>
    <dgm:cxn modelId="{080F36A9-C473-4E63-AD8D-677E2AF35FA1}" type="presParOf" srcId="{8665205B-B5D3-4A19-AFB3-D011FC24EE8F}" destId="{009BE5FD-81B4-4DC5-8C9B-EAC149D85AF2}" srcOrd="1" destOrd="0" presId="urn:microsoft.com/office/officeart/2005/8/layout/hierarchy1"/>
    <dgm:cxn modelId="{76563262-9040-4950-A8CA-7D535564638F}" type="presParOf" srcId="{009BE5FD-81B4-4DC5-8C9B-EAC149D85AF2}" destId="{99EFE979-76CF-464E-88AA-F644C1A3BAEA}" srcOrd="0" destOrd="0" presId="urn:microsoft.com/office/officeart/2005/8/layout/hierarchy1"/>
    <dgm:cxn modelId="{7277BA96-A3DD-46CA-9CA4-2394D6018012}" type="presParOf" srcId="{99EFE979-76CF-464E-88AA-F644C1A3BAEA}" destId="{F4C5A529-963F-43C0-8509-144DFD4414CF}" srcOrd="0" destOrd="0" presId="urn:microsoft.com/office/officeart/2005/8/layout/hierarchy1"/>
    <dgm:cxn modelId="{4B64BAC6-E654-412C-A219-5F636FD055FA}" type="presParOf" srcId="{99EFE979-76CF-464E-88AA-F644C1A3BAEA}" destId="{22A0C5B2-0329-4087-B654-4E4996D25994}" srcOrd="1" destOrd="0" presId="urn:microsoft.com/office/officeart/2005/8/layout/hierarchy1"/>
    <dgm:cxn modelId="{78079091-F908-4AF1-8251-700D853BFDAD}" type="presParOf" srcId="{009BE5FD-81B4-4DC5-8C9B-EAC149D85AF2}" destId="{C296EB81-67FD-4B4F-979A-C6557B99CE61}" srcOrd="1" destOrd="0" presId="urn:microsoft.com/office/officeart/2005/8/layout/hierarchy1"/>
    <dgm:cxn modelId="{BD45008F-8840-4F64-A134-5473B050AECD}" type="presParOf" srcId="{8665205B-B5D3-4A19-AFB3-D011FC24EE8F}" destId="{64B652CD-BE7A-4BD9-A63E-BB80B2D1FC9F}" srcOrd="2" destOrd="0" presId="urn:microsoft.com/office/officeart/2005/8/layout/hierarchy1"/>
    <dgm:cxn modelId="{1A91A4A3-E631-45C6-AF78-3615A541D494}" type="presParOf" srcId="{8665205B-B5D3-4A19-AFB3-D011FC24EE8F}" destId="{9F6730B0-9385-4C72-B7FA-FB036BB8491D}" srcOrd="3" destOrd="0" presId="urn:microsoft.com/office/officeart/2005/8/layout/hierarchy1"/>
    <dgm:cxn modelId="{68C701FE-FB26-462E-BF22-F2B1787F78CD}" type="presParOf" srcId="{9F6730B0-9385-4C72-B7FA-FB036BB8491D}" destId="{8F050691-C43A-4F91-9212-178999594979}" srcOrd="0" destOrd="0" presId="urn:microsoft.com/office/officeart/2005/8/layout/hierarchy1"/>
    <dgm:cxn modelId="{91A95BF7-0781-4279-8E35-85B1A6178744}" type="presParOf" srcId="{8F050691-C43A-4F91-9212-178999594979}" destId="{CA70BBC3-C92B-4DC2-A0E7-95D15420CC95}" srcOrd="0" destOrd="0" presId="urn:microsoft.com/office/officeart/2005/8/layout/hierarchy1"/>
    <dgm:cxn modelId="{40E32251-E206-4EC0-8A45-435CF10E1679}" type="presParOf" srcId="{8F050691-C43A-4F91-9212-178999594979}" destId="{A10C3EE9-347C-4B28-9195-4832DFE4ACA0}" srcOrd="1" destOrd="0" presId="urn:microsoft.com/office/officeart/2005/8/layout/hierarchy1"/>
    <dgm:cxn modelId="{63BF32A4-C2CC-4E8C-91A6-ADEAD7305E5E}" type="presParOf" srcId="{9F6730B0-9385-4C72-B7FA-FB036BB8491D}" destId="{B4F42FFB-67E0-4025-A698-F821358FE519}" srcOrd="1" destOrd="0" presId="urn:microsoft.com/office/officeart/2005/8/layout/hierarchy1"/>
    <dgm:cxn modelId="{B365DFE2-DD2F-4B87-AA10-BCE3E82815B2}" type="presParOf" srcId="{8665205B-B5D3-4A19-AFB3-D011FC24EE8F}" destId="{B36249C0-2923-45E2-8E4F-29390DB2F025}" srcOrd="4" destOrd="0" presId="urn:microsoft.com/office/officeart/2005/8/layout/hierarchy1"/>
    <dgm:cxn modelId="{D9EB5948-0AA6-482F-81CA-C051195BC879}" type="presParOf" srcId="{8665205B-B5D3-4A19-AFB3-D011FC24EE8F}" destId="{DD411DD4-2058-489C-83B9-7A6261936C05}" srcOrd="5" destOrd="0" presId="urn:microsoft.com/office/officeart/2005/8/layout/hierarchy1"/>
    <dgm:cxn modelId="{26DC0A2A-5612-46CC-91FA-5E1B51905F24}" type="presParOf" srcId="{DD411DD4-2058-489C-83B9-7A6261936C05}" destId="{228287BE-EEBB-4459-80ED-CF7349E0ACD2}" srcOrd="0" destOrd="0" presId="urn:microsoft.com/office/officeart/2005/8/layout/hierarchy1"/>
    <dgm:cxn modelId="{4F8D5D6E-CD88-4BB5-A53D-8F21D61361A8}" type="presParOf" srcId="{228287BE-EEBB-4459-80ED-CF7349E0ACD2}" destId="{D9450F73-4DA3-45AA-AA72-7E989AA895EC}" srcOrd="0" destOrd="0" presId="urn:microsoft.com/office/officeart/2005/8/layout/hierarchy1"/>
    <dgm:cxn modelId="{162B890E-CAE0-4856-BC4B-953E41487D59}" type="presParOf" srcId="{228287BE-EEBB-4459-80ED-CF7349E0ACD2}" destId="{87C69596-2E16-4EED-9B06-2583AA524FA6}" srcOrd="1" destOrd="0" presId="urn:microsoft.com/office/officeart/2005/8/layout/hierarchy1"/>
    <dgm:cxn modelId="{E6983632-4406-46F3-8B01-AF5A91EB9DFD}" type="presParOf" srcId="{DD411DD4-2058-489C-83B9-7A6261936C05}" destId="{FB4D60EA-03F2-403E-9222-61FF2AC59DD3}" srcOrd="1" destOrd="0" presId="urn:microsoft.com/office/officeart/2005/8/layout/hierarchy1"/>
  </dgm:cxnLst>
  <dgm:bg>
    <a:effectLst>
      <a:outerShdw blurRad="63500" sx="102000" sy="102000" algn="ctr" rotWithShape="0">
        <a:prstClr val="black">
          <a:alpha val="40000"/>
        </a:prstClr>
      </a:outerShd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BFCB23C-BF8E-4308-B0AD-4665313430FD}" type="doc">
      <dgm:prSet loTypeId="urn:microsoft.com/office/officeart/2005/8/layout/radial2" loCatId="relationship" qsTypeId="urn:microsoft.com/office/officeart/2005/8/quickstyle/simple2" qsCatId="simple" csTypeId="urn:microsoft.com/office/officeart/2005/8/colors/accent1_2" csCatId="accent1" phldr="1"/>
      <dgm:spPr/>
      <dgm:t>
        <a:bodyPr/>
        <a:lstStyle/>
        <a:p>
          <a:endParaRPr lang="zh-CN" altLang="en-US"/>
        </a:p>
      </dgm:t>
    </dgm:pt>
    <dgm:pt modelId="{0B31C4BB-ACC4-4032-B9F3-17BFECD693BD}">
      <dgm:prSet phldrT="[文本]"/>
      <dgm:spPr/>
      <dgm:t>
        <a:bodyPr/>
        <a:lstStyle/>
        <a:p>
          <a:r>
            <a:rPr lang="en-US" altLang="zh-CN" b="1" dirty="0" smtClean="0"/>
            <a:t>288768</a:t>
          </a:r>
          <a:r>
            <a:rPr lang="zh-CN" altLang="en-US" b="1" dirty="0" smtClean="0"/>
            <a:t>名</a:t>
          </a:r>
          <a:endParaRPr lang="en-US" altLang="zh-CN" b="1" dirty="0" smtClean="0"/>
        </a:p>
        <a:p>
          <a:r>
            <a:rPr lang="zh-CN" altLang="en-US" b="1" dirty="0" smtClean="0"/>
            <a:t>持证社工</a:t>
          </a:r>
          <a:endParaRPr lang="zh-CN" altLang="en-US" b="1" dirty="0"/>
        </a:p>
      </dgm:t>
    </dgm:pt>
    <dgm:pt modelId="{EB7E50BC-F16C-4EB4-B7AF-69635878FCB2}" type="parTrans" cxnId="{B6986696-19AD-49B8-9837-47102D56EAC6}">
      <dgm:prSet/>
      <dgm:spPr/>
      <dgm:t>
        <a:bodyPr/>
        <a:lstStyle/>
        <a:p>
          <a:endParaRPr lang="zh-CN" altLang="en-US"/>
        </a:p>
      </dgm:t>
    </dgm:pt>
    <dgm:pt modelId="{E9E6124D-F366-412D-B658-D954911D7FC8}" type="sibTrans" cxnId="{B6986696-19AD-49B8-9837-47102D56EAC6}">
      <dgm:prSet/>
      <dgm:spPr/>
      <dgm:t>
        <a:bodyPr/>
        <a:lstStyle/>
        <a:p>
          <a:endParaRPr lang="zh-CN" altLang="en-US"/>
        </a:p>
      </dgm:t>
    </dgm:pt>
    <dgm:pt modelId="{75D4518E-C125-4BF3-AA80-A4224244D8FE}">
      <dgm:prSet phldrT="[文本]"/>
      <dgm:spPr/>
      <dgm:t>
        <a:bodyPr/>
        <a:lstStyle/>
        <a:p>
          <a:r>
            <a:rPr lang="zh-CN" altLang="en-US" b="1" dirty="0" smtClean="0"/>
            <a:t>助理社工师</a:t>
          </a:r>
          <a:r>
            <a:rPr lang="en-US" altLang="zh-CN" b="1" dirty="0" smtClean="0"/>
            <a:t>219242</a:t>
          </a:r>
          <a:r>
            <a:rPr lang="zh-CN" altLang="en-US" b="1" dirty="0" smtClean="0"/>
            <a:t>人</a:t>
          </a:r>
          <a:endParaRPr lang="zh-CN" altLang="en-US" b="1" dirty="0"/>
        </a:p>
      </dgm:t>
    </dgm:pt>
    <dgm:pt modelId="{3972D862-5D5D-4997-BA6D-E610D9CF5FF7}" type="parTrans" cxnId="{E6B505EA-9938-4DA4-A80E-AB92D3B19E9E}">
      <dgm:prSet/>
      <dgm:spPr/>
      <dgm:t>
        <a:bodyPr/>
        <a:lstStyle/>
        <a:p>
          <a:endParaRPr lang="zh-CN" altLang="en-US"/>
        </a:p>
      </dgm:t>
    </dgm:pt>
    <dgm:pt modelId="{5817D8F2-09E2-4B80-ABFE-41189945622D}" type="sibTrans" cxnId="{E6B505EA-9938-4DA4-A80E-AB92D3B19E9E}">
      <dgm:prSet/>
      <dgm:spPr/>
      <dgm:t>
        <a:bodyPr/>
        <a:lstStyle/>
        <a:p>
          <a:endParaRPr lang="zh-CN" altLang="en-US"/>
        </a:p>
      </dgm:t>
    </dgm:pt>
    <dgm:pt modelId="{E3F69AD7-6AF3-44F4-9C5B-E9478B18A1B6}">
      <dgm:prSet phldrT="[文本]"/>
      <dgm:spPr/>
      <dgm:t>
        <a:bodyPr/>
        <a:lstStyle/>
        <a:p>
          <a:r>
            <a:rPr lang="zh-CN" altLang="en-US" b="1" dirty="0" smtClean="0"/>
            <a:t>社工师</a:t>
          </a:r>
          <a:r>
            <a:rPr lang="en-US" altLang="zh-CN" b="1" dirty="0" smtClean="0"/>
            <a:t>69526</a:t>
          </a:r>
          <a:r>
            <a:rPr lang="zh-CN" altLang="en-US" b="1" dirty="0" smtClean="0"/>
            <a:t>人</a:t>
          </a:r>
          <a:endParaRPr lang="zh-CN" altLang="en-US" b="1" dirty="0"/>
        </a:p>
      </dgm:t>
    </dgm:pt>
    <dgm:pt modelId="{AC26EA32-A044-449A-BC8B-859612933270}" type="parTrans" cxnId="{D0012BB1-EF8F-43C9-AA38-F8013558C267}">
      <dgm:prSet/>
      <dgm:spPr/>
      <dgm:t>
        <a:bodyPr/>
        <a:lstStyle/>
        <a:p>
          <a:endParaRPr lang="zh-CN" altLang="en-US"/>
        </a:p>
      </dgm:t>
    </dgm:pt>
    <dgm:pt modelId="{875BDCD4-1198-4966-B02B-E97004CB269A}" type="sibTrans" cxnId="{D0012BB1-EF8F-43C9-AA38-F8013558C267}">
      <dgm:prSet/>
      <dgm:spPr/>
      <dgm:t>
        <a:bodyPr/>
        <a:lstStyle/>
        <a:p>
          <a:endParaRPr lang="zh-CN" altLang="en-US"/>
        </a:p>
      </dgm:t>
    </dgm:pt>
    <dgm:pt modelId="{4B389965-9961-4A2F-9F9A-93A5043BACD3}">
      <dgm:prSet phldrT="[文本]"/>
      <dgm:spPr/>
      <dgm:t>
        <a:bodyPr/>
        <a:lstStyle/>
        <a:p>
          <a:r>
            <a:rPr lang="zh-CN" altLang="en-US" b="1" dirty="0" smtClean="0"/>
            <a:t>每年约</a:t>
          </a:r>
          <a:r>
            <a:rPr lang="en-US" altLang="zh-CN" b="1" dirty="0" smtClean="0"/>
            <a:t>3</a:t>
          </a:r>
          <a:r>
            <a:rPr lang="zh-CN" altLang="en-US" b="1" dirty="0" smtClean="0"/>
            <a:t>万社工专业毕业生</a:t>
          </a:r>
          <a:endParaRPr lang="zh-CN" altLang="en-US" b="1" dirty="0"/>
        </a:p>
      </dgm:t>
    </dgm:pt>
    <dgm:pt modelId="{8B54375B-42E7-4019-8173-3EC3A419CEB8}" type="parTrans" cxnId="{AA839D76-007F-4A6E-B30A-0D67419EBB5E}">
      <dgm:prSet/>
      <dgm:spPr/>
      <dgm:t>
        <a:bodyPr/>
        <a:lstStyle/>
        <a:p>
          <a:endParaRPr lang="zh-CN" altLang="en-US"/>
        </a:p>
      </dgm:t>
    </dgm:pt>
    <dgm:pt modelId="{ABFE451E-99C1-488E-A46F-1DDA3E034AC2}" type="sibTrans" cxnId="{AA839D76-007F-4A6E-B30A-0D67419EBB5E}">
      <dgm:prSet/>
      <dgm:spPr/>
      <dgm:t>
        <a:bodyPr/>
        <a:lstStyle/>
        <a:p>
          <a:endParaRPr lang="zh-CN" altLang="en-US"/>
        </a:p>
      </dgm:t>
    </dgm:pt>
    <dgm:pt modelId="{0985A8C4-4068-4D1A-A106-7369FBAEB44F}">
      <dgm:prSet phldrT="[文本]"/>
      <dgm:spPr/>
      <dgm:t>
        <a:bodyPr/>
        <a:lstStyle/>
        <a:p>
          <a:r>
            <a:rPr lang="en-US" altLang="zh-CN" b="1" dirty="0" smtClean="0"/>
            <a:t>330</a:t>
          </a:r>
          <a:r>
            <a:rPr lang="zh-CN" altLang="en-US" b="1" dirty="0" smtClean="0"/>
            <a:t>多所（本科）</a:t>
          </a:r>
          <a:endParaRPr lang="zh-CN" altLang="en-US" b="1" dirty="0"/>
        </a:p>
      </dgm:t>
    </dgm:pt>
    <dgm:pt modelId="{FC203947-23FC-43AA-9428-716EF75F0E93}" type="parTrans" cxnId="{A3503629-A36E-46C8-AE4D-ED76F52DEF91}">
      <dgm:prSet/>
      <dgm:spPr/>
      <dgm:t>
        <a:bodyPr/>
        <a:lstStyle/>
        <a:p>
          <a:endParaRPr lang="zh-CN" altLang="en-US"/>
        </a:p>
      </dgm:t>
    </dgm:pt>
    <dgm:pt modelId="{4DC3E1EF-7CDC-4178-9BD0-45B0FE52E244}" type="sibTrans" cxnId="{A3503629-A36E-46C8-AE4D-ED76F52DEF91}">
      <dgm:prSet/>
      <dgm:spPr/>
      <dgm:t>
        <a:bodyPr/>
        <a:lstStyle/>
        <a:p>
          <a:endParaRPr lang="zh-CN" altLang="en-US"/>
        </a:p>
      </dgm:t>
    </dgm:pt>
    <dgm:pt modelId="{CDF9C300-699D-443A-956F-717B18A61B49}">
      <dgm:prSet phldrT="[文本]"/>
      <dgm:spPr/>
      <dgm:t>
        <a:bodyPr/>
        <a:lstStyle/>
        <a:p>
          <a:r>
            <a:rPr lang="en-US" altLang="zh-CN" b="1" dirty="0" smtClean="0"/>
            <a:t>80</a:t>
          </a:r>
          <a:r>
            <a:rPr lang="zh-CN" altLang="en-US" b="1" dirty="0" smtClean="0"/>
            <a:t>余所（专科）</a:t>
          </a:r>
          <a:endParaRPr lang="zh-CN" altLang="en-US" b="1" dirty="0"/>
        </a:p>
      </dgm:t>
    </dgm:pt>
    <dgm:pt modelId="{3E8680F0-A4BB-45F1-8548-3238AC4A7A6E}" type="parTrans" cxnId="{77D48732-8F47-48ED-B635-69F743F28A5F}">
      <dgm:prSet/>
      <dgm:spPr/>
      <dgm:t>
        <a:bodyPr/>
        <a:lstStyle/>
        <a:p>
          <a:endParaRPr lang="zh-CN" altLang="en-US"/>
        </a:p>
      </dgm:t>
    </dgm:pt>
    <dgm:pt modelId="{C05A8FCD-19FC-4E95-906B-F76F31D7C367}" type="sibTrans" cxnId="{77D48732-8F47-48ED-B635-69F743F28A5F}">
      <dgm:prSet/>
      <dgm:spPr/>
      <dgm:t>
        <a:bodyPr/>
        <a:lstStyle/>
        <a:p>
          <a:endParaRPr lang="zh-CN" altLang="en-US"/>
        </a:p>
      </dgm:t>
    </dgm:pt>
    <dgm:pt modelId="{8FDE7319-40DC-4F86-8BA6-E5D8314E1B30}">
      <dgm:prSet phldrT="[文本]"/>
      <dgm:spPr/>
      <dgm:t>
        <a:bodyPr/>
        <a:lstStyle/>
        <a:p>
          <a:r>
            <a:rPr lang="zh-CN" altLang="en-US" b="1" dirty="0" smtClean="0"/>
            <a:t>地方培训</a:t>
          </a:r>
          <a:r>
            <a:rPr lang="en-US" altLang="zh-CN" b="1" dirty="0" smtClean="0"/>
            <a:t>18</a:t>
          </a:r>
          <a:r>
            <a:rPr lang="zh-CN" altLang="en-US" b="1" dirty="0" smtClean="0"/>
            <a:t>万人</a:t>
          </a:r>
          <a:endParaRPr lang="zh-CN" altLang="en-US" b="1" dirty="0"/>
        </a:p>
      </dgm:t>
    </dgm:pt>
    <dgm:pt modelId="{0A884034-44C9-400F-A186-3369303E338E}" type="parTrans" cxnId="{DD0D437B-E144-43D8-8CA9-58AE486708C0}">
      <dgm:prSet/>
      <dgm:spPr/>
      <dgm:t>
        <a:bodyPr/>
        <a:lstStyle/>
        <a:p>
          <a:endParaRPr lang="zh-CN" altLang="en-US"/>
        </a:p>
      </dgm:t>
    </dgm:pt>
    <dgm:pt modelId="{08A1F721-7055-4A3D-93FE-EB1638EEAE31}" type="sibTrans" cxnId="{DD0D437B-E144-43D8-8CA9-58AE486708C0}">
      <dgm:prSet/>
      <dgm:spPr/>
      <dgm:t>
        <a:bodyPr/>
        <a:lstStyle/>
        <a:p>
          <a:endParaRPr lang="zh-CN" altLang="en-US"/>
        </a:p>
      </dgm:t>
    </dgm:pt>
    <dgm:pt modelId="{1FA5A1BC-1F65-428F-A992-6DDC195C9BD6}">
      <dgm:prSet phldrT="[文本]" phldr="1"/>
      <dgm:spPr/>
      <dgm:t>
        <a:bodyPr/>
        <a:lstStyle/>
        <a:p>
          <a:endParaRPr lang="zh-CN" altLang="en-US" b="1" dirty="0"/>
        </a:p>
      </dgm:t>
    </dgm:pt>
    <dgm:pt modelId="{5E47BC45-BECA-4DB2-ADB7-4A8FBB3624AC}" type="parTrans" cxnId="{5538B59E-AB37-420E-B76A-C46BDE2C68AA}">
      <dgm:prSet/>
      <dgm:spPr/>
      <dgm:t>
        <a:bodyPr/>
        <a:lstStyle/>
        <a:p>
          <a:endParaRPr lang="zh-CN" altLang="en-US"/>
        </a:p>
      </dgm:t>
    </dgm:pt>
    <dgm:pt modelId="{8191B363-F1A9-4262-83B3-9E66DA85157F}" type="sibTrans" cxnId="{5538B59E-AB37-420E-B76A-C46BDE2C68AA}">
      <dgm:prSet/>
      <dgm:spPr/>
      <dgm:t>
        <a:bodyPr/>
        <a:lstStyle/>
        <a:p>
          <a:endParaRPr lang="zh-CN" altLang="en-US"/>
        </a:p>
      </dgm:t>
    </dgm:pt>
    <dgm:pt modelId="{3516C156-E1AA-4EDA-B6AA-94EC5A5E715C}">
      <dgm:prSet phldrT="[文本]" phldr="1"/>
      <dgm:spPr/>
      <dgm:t>
        <a:bodyPr/>
        <a:lstStyle/>
        <a:p>
          <a:endParaRPr lang="zh-CN" altLang="en-US" b="1" dirty="0"/>
        </a:p>
      </dgm:t>
    </dgm:pt>
    <dgm:pt modelId="{4B3EE82A-9C4C-4DE6-B832-6C382BDF61D8}" type="parTrans" cxnId="{2DEAFFB1-2680-404D-AD8D-7EEAE1DFCFA7}">
      <dgm:prSet/>
      <dgm:spPr/>
      <dgm:t>
        <a:bodyPr/>
        <a:lstStyle/>
        <a:p>
          <a:endParaRPr lang="zh-CN" altLang="en-US"/>
        </a:p>
      </dgm:t>
    </dgm:pt>
    <dgm:pt modelId="{3FCC4C7D-EFE2-4659-9E82-7735631C3B18}" type="sibTrans" cxnId="{2DEAFFB1-2680-404D-AD8D-7EEAE1DFCFA7}">
      <dgm:prSet/>
      <dgm:spPr/>
      <dgm:t>
        <a:bodyPr/>
        <a:lstStyle/>
        <a:p>
          <a:endParaRPr lang="zh-CN" altLang="en-US"/>
        </a:p>
      </dgm:t>
    </dgm:pt>
    <dgm:pt modelId="{9535C529-7E72-4C06-BDFC-AC1F5E0D3E23}">
      <dgm:prSet phldrT="[文本]"/>
      <dgm:spPr/>
      <dgm:t>
        <a:bodyPr/>
        <a:lstStyle/>
        <a:p>
          <a:r>
            <a:rPr lang="en-US" altLang="zh-CN" b="1" dirty="0" smtClean="0"/>
            <a:t>105</a:t>
          </a:r>
          <a:r>
            <a:rPr lang="zh-CN" altLang="en-US" b="1" dirty="0" smtClean="0"/>
            <a:t>所（研究生）</a:t>
          </a:r>
          <a:endParaRPr lang="zh-CN" altLang="en-US" b="1" dirty="0"/>
        </a:p>
      </dgm:t>
    </dgm:pt>
    <dgm:pt modelId="{EF19EA52-A082-4CEB-A7E3-CFC9757C4417}" type="parTrans" cxnId="{B72E0B35-AA1D-4EC3-8EC1-93A599CE732B}">
      <dgm:prSet/>
      <dgm:spPr/>
      <dgm:t>
        <a:bodyPr/>
        <a:lstStyle/>
        <a:p>
          <a:endParaRPr lang="zh-CN" altLang="en-US"/>
        </a:p>
      </dgm:t>
    </dgm:pt>
    <dgm:pt modelId="{3CD86DEB-62CA-42F1-B5DA-BB5920E27793}" type="sibTrans" cxnId="{B72E0B35-AA1D-4EC3-8EC1-93A599CE732B}">
      <dgm:prSet/>
      <dgm:spPr/>
      <dgm:t>
        <a:bodyPr/>
        <a:lstStyle/>
        <a:p>
          <a:endParaRPr lang="zh-CN" altLang="en-US"/>
        </a:p>
      </dgm:t>
    </dgm:pt>
    <dgm:pt modelId="{5F2FB24E-6EAA-4919-ACEF-7837C1698A70}" type="pres">
      <dgm:prSet presAssocID="{3BFCB23C-BF8E-4308-B0AD-4665313430FD}" presName="composite" presStyleCnt="0">
        <dgm:presLayoutVars>
          <dgm:chMax val="5"/>
          <dgm:dir/>
          <dgm:animLvl val="ctr"/>
          <dgm:resizeHandles val="exact"/>
        </dgm:presLayoutVars>
      </dgm:prSet>
      <dgm:spPr/>
      <dgm:t>
        <a:bodyPr/>
        <a:lstStyle/>
        <a:p>
          <a:endParaRPr lang="zh-CN" altLang="en-US"/>
        </a:p>
      </dgm:t>
    </dgm:pt>
    <dgm:pt modelId="{5E187C53-E2A3-4C09-BEAB-853B517D9ACA}" type="pres">
      <dgm:prSet presAssocID="{3BFCB23C-BF8E-4308-B0AD-4665313430FD}" presName="cycle" presStyleCnt="0"/>
      <dgm:spPr/>
      <dgm:t>
        <a:bodyPr/>
        <a:lstStyle/>
        <a:p>
          <a:endParaRPr lang="zh-CN" altLang="en-US"/>
        </a:p>
      </dgm:t>
    </dgm:pt>
    <dgm:pt modelId="{51C37838-4411-40E0-9E0D-CAFADD318CBB}" type="pres">
      <dgm:prSet presAssocID="{3BFCB23C-BF8E-4308-B0AD-4665313430FD}" presName="centerShape" presStyleCnt="0"/>
      <dgm:spPr/>
      <dgm:t>
        <a:bodyPr/>
        <a:lstStyle/>
        <a:p>
          <a:endParaRPr lang="zh-CN" altLang="en-US"/>
        </a:p>
      </dgm:t>
    </dgm:pt>
    <dgm:pt modelId="{F386C77B-018A-4E8C-886A-7DDF12ACF99E}" type="pres">
      <dgm:prSet presAssocID="{3BFCB23C-BF8E-4308-B0AD-4665313430FD}" presName="connSite" presStyleLbl="node1" presStyleIdx="0" presStyleCnt="4"/>
      <dgm:spPr/>
      <dgm:t>
        <a:bodyPr/>
        <a:lstStyle/>
        <a:p>
          <a:endParaRPr lang="zh-CN" altLang="en-US"/>
        </a:p>
      </dgm:t>
    </dgm:pt>
    <dgm:pt modelId="{59D4007D-FA94-4F81-81D0-5459FAD88572}" type="pres">
      <dgm:prSet presAssocID="{3BFCB23C-BF8E-4308-B0AD-4665313430FD}" presName="visible" presStyleLbl="node1" presStyleIdx="0" presStyleCnt="4"/>
      <dgm:spPr>
        <a:effectLst>
          <a:outerShdw blurRad="50800" dist="38100" dir="2700000" algn="tl" rotWithShape="0">
            <a:prstClr val="black">
              <a:alpha val="40000"/>
            </a:prstClr>
          </a:outerShdw>
        </a:effectLst>
      </dgm:spPr>
      <dgm:t>
        <a:bodyPr/>
        <a:lstStyle/>
        <a:p>
          <a:endParaRPr lang="zh-CN" altLang="en-US"/>
        </a:p>
      </dgm:t>
    </dgm:pt>
    <dgm:pt modelId="{A99DFCE3-44EC-48DD-A7A3-C2EA31CA142E}" type="pres">
      <dgm:prSet presAssocID="{EB7E50BC-F16C-4EB4-B7AF-69635878FCB2}" presName="Name25" presStyleLbl="parChTrans1D1" presStyleIdx="0" presStyleCnt="3"/>
      <dgm:spPr/>
      <dgm:t>
        <a:bodyPr/>
        <a:lstStyle/>
        <a:p>
          <a:endParaRPr lang="zh-CN" altLang="en-US"/>
        </a:p>
      </dgm:t>
    </dgm:pt>
    <dgm:pt modelId="{A7A9328C-03CB-45A8-938D-5788D0871B1D}" type="pres">
      <dgm:prSet presAssocID="{0B31C4BB-ACC4-4032-B9F3-17BFECD693BD}" presName="node" presStyleCnt="0"/>
      <dgm:spPr/>
      <dgm:t>
        <a:bodyPr/>
        <a:lstStyle/>
        <a:p>
          <a:endParaRPr lang="zh-CN" altLang="en-US"/>
        </a:p>
      </dgm:t>
    </dgm:pt>
    <dgm:pt modelId="{52F9C37A-8355-4AB5-B726-AFFD80BDAEC9}" type="pres">
      <dgm:prSet presAssocID="{0B31C4BB-ACC4-4032-B9F3-17BFECD693BD}" presName="parentNode" presStyleLbl="node1" presStyleIdx="1" presStyleCnt="4">
        <dgm:presLayoutVars>
          <dgm:chMax val="1"/>
          <dgm:bulletEnabled val="1"/>
        </dgm:presLayoutVars>
      </dgm:prSet>
      <dgm:spPr/>
      <dgm:t>
        <a:bodyPr/>
        <a:lstStyle/>
        <a:p>
          <a:endParaRPr lang="zh-CN" altLang="en-US"/>
        </a:p>
      </dgm:t>
    </dgm:pt>
    <dgm:pt modelId="{1C0D8549-137F-463D-B1D2-066CA3045F5F}" type="pres">
      <dgm:prSet presAssocID="{0B31C4BB-ACC4-4032-B9F3-17BFECD693BD}" presName="childNode" presStyleLbl="revTx" presStyleIdx="0" presStyleCnt="3">
        <dgm:presLayoutVars>
          <dgm:bulletEnabled val="1"/>
        </dgm:presLayoutVars>
      </dgm:prSet>
      <dgm:spPr/>
      <dgm:t>
        <a:bodyPr/>
        <a:lstStyle/>
        <a:p>
          <a:endParaRPr lang="zh-CN" altLang="en-US"/>
        </a:p>
      </dgm:t>
    </dgm:pt>
    <dgm:pt modelId="{EA8AA301-F9E9-4C70-B9EB-7DAD29537CB8}" type="pres">
      <dgm:prSet presAssocID="{8B54375B-42E7-4019-8173-3EC3A419CEB8}" presName="Name25" presStyleLbl="parChTrans1D1" presStyleIdx="1" presStyleCnt="3"/>
      <dgm:spPr/>
      <dgm:t>
        <a:bodyPr/>
        <a:lstStyle/>
        <a:p>
          <a:endParaRPr lang="zh-CN" altLang="en-US"/>
        </a:p>
      </dgm:t>
    </dgm:pt>
    <dgm:pt modelId="{15CE9FC3-C046-4D9D-A633-AC883385BDB1}" type="pres">
      <dgm:prSet presAssocID="{4B389965-9961-4A2F-9F9A-93A5043BACD3}" presName="node" presStyleCnt="0"/>
      <dgm:spPr/>
      <dgm:t>
        <a:bodyPr/>
        <a:lstStyle/>
        <a:p>
          <a:endParaRPr lang="zh-CN" altLang="en-US"/>
        </a:p>
      </dgm:t>
    </dgm:pt>
    <dgm:pt modelId="{89CC94D2-E904-4D7B-80BD-97D55D86D49C}" type="pres">
      <dgm:prSet presAssocID="{4B389965-9961-4A2F-9F9A-93A5043BACD3}" presName="parentNode" presStyleLbl="node1" presStyleIdx="2" presStyleCnt="4" custScaleX="112537">
        <dgm:presLayoutVars>
          <dgm:chMax val="1"/>
          <dgm:bulletEnabled val="1"/>
        </dgm:presLayoutVars>
      </dgm:prSet>
      <dgm:spPr/>
      <dgm:t>
        <a:bodyPr/>
        <a:lstStyle/>
        <a:p>
          <a:endParaRPr lang="zh-CN" altLang="en-US"/>
        </a:p>
      </dgm:t>
    </dgm:pt>
    <dgm:pt modelId="{F3569A70-0276-4CF2-9785-FEBA76BFFF29}" type="pres">
      <dgm:prSet presAssocID="{4B389965-9961-4A2F-9F9A-93A5043BACD3}" presName="childNode" presStyleLbl="revTx" presStyleIdx="1" presStyleCnt="3">
        <dgm:presLayoutVars>
          <dgm:bulletEnabled val="1"/>
        </dgm:presLayoutVars>
      </dgm:prSet>
      <dgm:spPr/>
      <dgm:t>
        <a:bodyPr/>
        <a:lstStyle/>
        <a:p>
          <a:endParaRPr lang="zh-CN" altLang="en-US"/>
        </a:p>
      </dgm:t>
    </dgm:pt>
    <dgm:pt modelId="{16B0184B-A5C4-423A-9EE0-04FD819B6FAB}" type="pres">
      <dgm:prSet presAssocID="{0A884034-44C9-400F-A186-3369303E338E}" presName="Name25" presStyleLbl="parChTrans1D1" presStyleIdx="2" presStyleCnt="3"/>
      <dgm:spPr/>
      <dgm:t>
        <a:bodyPr/>
        <a:lstStyle/>
        <a:p>
          <a:endParaRPr lang="zh-CN" altLang="en-US"/>
        </a:p>
      </dgm:t>
    </dgm:pt>
    <dgm:pt modelId="{B4480CEB-4628-42F4-AC83-F0C5A6ECA0D9}" type="pres">
      <dgm:prSet presAssocID="{8FDE7319-40DC-4F86-8BA6-E5D8314E1B30}" presName="node" presStyleCnt="0"/>
      <dgm:spPr/>
      <dgm:t>
        <a:bodyPr/>
        <a:lstStyle/>
        <a:p>
          <a:endParaRPr lang="zh-CN" altLang="en-US"/>
        </a:p>
      </dgm:t>
    </dgm:pt>
    <dgm:pt modelId="{4FA2A80C-FCA8-4E37-A488-0C13A93E7F35}" type="pres">
      <dgm:prSet presAssocID="{8FDE7319-40DC-4F86-8BA6-E5D8314E1B30}" presName="parentNode" presStyleLbl="node1" presStyleIdx="3" presStyleCnt="4">
        <dgm:presLayoutVars>
          <dgm:chMax val="1"/>
          <dgm:bulletEnabled val="1"/>
        </dgm:presLayoutVars>
      </dgm:prSet>
      <dgm:spPr/>
      <dgm:t>
        <a:bodyPr/>
        <a:lstStyle/>
        <a:p>
          <a:endParaRPr lang="zh-CN" altLang="en-US"/>
        </a:p>
      </dgm:t>
    </dgm:pt>
    <dgm:pt modelId="{1268E06C-1B14-4423-95E1-F32AA14FC1F9}" type="pres">
      <dgm:prSet presAssocID="{8FDE7319-40DC-4F86-8BA6-E5D8314E1B30}" presName="childNode" presStyleLbl="revTx" presStyleIdx="2" presStyleCnt="3">
        <dgm:presLayoutVars>
          <dgm:bulletEnabled val="1"/>
        </dgm:presLayoutVars>
      </dgm:prSet>
      <dgm:spPr/>
      <dgm:t>
        <a:bodyPr/>
        <a:lstStyle/>
        <a:p>
          <a:endParaRPr lang="zh-CN" altLang="en-US"/>
        </a:p>
      </dgm:t>
    </dgm:pt>
  </dgm:ptLst>
  <dgm:cxnLst>
    <dgm:cxn modelId="{AA839D76-007F-4A6E-B30A-0D67419EBB5E}" srcId="{3BFCB23C-BF8E-4308-B0AD-4665313430FD}" destId="{4B389965-9961-4A2F-9F9A-93A5043BACD3}" srcOrd="1" destOrd="0" parTransId="{8B54375B-42E7-4019-8173-3EC3A419CEB8}" sibTransId="{ABFE451E-99C1-488E-A46F-1DDA3E034AC2}"/>
    <dgm:cxn modelId="{B6986696-19AD-49B8-9837-47102D56EAC6}" srcId="{3BFCB23C-BF8E-4308-B0AD-4665313430FD}" destId="{0B31C4BB-ACC4-4032-B9F3-17BFECD693BD}" srcOrd="0" destOrd="0" parTransId="{EB7E50BC-F16C-4EB4-B7AF-69635878FCB2}" sibTransId="{E9E6124D-F366-412D-B658-D954911D7FC8}"/>
    <dgm:cxn modelId="{9F960581-695A-4325-AE23-CCD01CF8A716}" type="presOf" srcId="{75D4518E-C125-4BF3-AA80-A4224244D8FE}" destId="{1C0D8549-137F-463D-B1D2-066CA3045F5F}" srcOrd="0" destOrd="0" presId="urn:microsoft.com/office/officeart/2005/8/layout/radial2"/>
    <dgm:cxn modelId="{D974EF29-F43F-4BD2-936E-8569BDB29AE3}" type="presOf" srcId="{3516C156-E1AA-4EDA-B6AA-94EC5A5E715C}" destId="{1268E06C-1B14-4423-95E1-F32AA14FC1F9}" srcOrd="0" destOrd="1" presId="urn:microsoft.com/office/officeart/2005/8/layout/radial2"/>
    <dgm:cxn modelId="{E6B505EA-9938-4DA4-A80E-AB92D3B19E9E}" srcId="{0B31C4BB-ACC4-4032-B9F3-17BFECD693BD}" destId="{75D4518E-C125-4BF3-AA80-A4224244D8FE}" srcOrd="0" destOrd="0" parTransId="{3972D862-5D5D-4997-BA6D-E610D9CF5FF7}" sibTransId="{5817D8F2-09E2-4B80-ABFE-41189945622D}"/>
    <dgm:cxn modelId="{C24FAFB4-7CF6-418E-887D-04D80DE6ED18}" type="presOf" srcId="{E3F69AD7-6AF3-44F4-9C5B-E9478B18A1B6}" destId="{1C0D8549-137F-463D-B1D2-066CA3045F5F}" srcOrd="0" destOrd="1" presId="urn:microsoft.com/office/officeart/2005/8/layout/radial2"/>
    <dgm:cxn modelId="{5F6D0F43-196A-4A84-833C-2C50FFD6B490}" type="presOf" srcId="{4B389965-9961-4A2F-9F9A-93A5043BACD3}" destId="{89CC94D2-E904-4D7B-80BD-97D55D86D49C}" srcOrd="0" destOrd="0" presId="urn:microsoft.com/office/officeart/2005/8/layout/radial2"/>
    <dgm:cxn modelId="{6B4CE8D5-B289-4FBD-B36B-2293D9AFA4C5}" type="presOf" srcId="{9535C529-7E72-4C06-BDFC-AC1F5E0D3E23}" destId="{F3569A70-0276-4CF2-9785-FEBA76BFFF29}" srcOrd="0" destOrd="2" presId="urn:microsoft.com/office/officeart/2005/8/layout/radial2"/>
    <dgm:cxn modelId="{D2BF2030-BB4B-41EB-A178-7C90F84D4235}" type="presOf" srcId="{0B31C4BB-ACC4-4032-B9F3-17BFECD693BD}" destId="{52F9C37A-8355-4AB5-B726-AFFD80BDAEC9}" srcOrd="0" destOrd="0" presId="urn:microsoft.com/office/officeart/2005/8/layout/radial2"/>
    <dgm:cxn modelId="{2AEB2C92-4345-44D4-B8AE-96AB21276C95}" type="presOf" srcId="{1FA5A1BC-1F65-428F-A992-6DDC195C9BD6}" destId="{1268E06C-1B14-4423-95E1-F32AA14FC1F9}" srcOrd="0" destOrd="0" presId="urn:microsoft.com/office/officeart/2005/8/layout/radial2"/>
    <dgm:cxn modelId="{77D48732-8F47-48ED-B635-69F743F28A5F}" srcId="{4B389965-9961-4A2F-9F9A-93A5043BACD3}" destId="{CDF9C300-699D-443A-956F-717B18A61B49}" srcOrd="1" destOrd="0" parTransId="{3E8680F0-A4BB-45F1-8548-3238AC4A7A6E}" sibTransId="{C05A8FCD-19FC-4E95-906B-F76F31D7C367}"/>
    <dgm:cxn modelId="{D0012BB1-EF8F-43C9-AA38-F8013558C267}" srcId="{0B31C4BB-ACC4-4032-B9F3-17BFECD693BD}" destId="{E3F69AD7-6AF3-44F4-9C5B-E9478B18A1B6}" srcOrd="1" destOrd="0" parTransId="{AC26EA32-A044-449A-BC8B-859612933270}" sibTransId="{875BDCD4-1198-4966-B02B-E97004CB269A}"/>
    <dgm:cxn modelId="{A3503629-A36E-46C8-AE4D-ED76F52DEF91}" srcId="{4B389965-9961-4A2F-9F9A-93A5043BACD3}" destId="{0985A8C4-4068-4D1A-A106-7369FBAEB44F}" srcOrd="0" destOrd="0" parTransId="{FC203947-23FC-43AA-9428-716EF75F0E93}" sibTransId="{4DC3E1EF-7CDC-4178-9BD0-45B0FE52E244}"/>
    <dgm:cxn modelId="{E7C95AD9-0579-433C-B454-AC3442E677D7}" type="presOf" srcId="{0985A8C4-4068-4D1A-A106-7369FBAEB44F}" destId="{F3569A70-0276-4CF2-9785-FEBA76BFFF29}" srcOrd="0" destOrd="0" presId="urn:microsoft.com/office/officeart/2005/8/layout/radial2"/>
    <dgm:cxn modelId="{B7E49D4B-F5E8-4598-9924-5B0EAAF110DB}" type="presOf" srcId="{8B54375B-42E7-4019-8173-3EC3A419CEB8}" destId="{EA8AA301-F9E9-4C70-B9EB-7DAD29537CB8}" srcOrd="0" destOrd="0" presId="urn:microsoft.com/office/officeart/2005/8/layout/radial2"/>
    <dgm:cxn modelId="{5538B59E-AB37-420E-B76A-C46BDE2C68AA}" srcId="{8FDE7319-40DC-4F86-8BA6-E5D8314E1B30}" destId="{1FA5A1BC-1F65-428F-A992-6DDC195C9BD6}" srcOrd="0" destOrd="0" parTransId="{5E47BC45-BECA-4DB2-ADB7-4A8FBB3624AC}" sibTransId="{8191B363-F1A9-4262-83B3-9E66DA85157F}"/>
    <dgm:cxn modelId="{2DEAFFB1-2680-404D-AD8D-7EEAE1DFCFA7}" srcId="{8FDE7319-40DC-4F86-8BA6-E5D8314E1B30}" destId="{3516C156-E1AA-4EDA-B6AA-94EC5A5E715C}" srcOrd="1" destOrd="0" parTransId="{4B3EE82A-9C4C-4DE6-B832-6C382BDF61D8}" sibTransId="{3FCC4C7D-EFE2-4659-9E82-7735631C3B18}"/>
    <dgm:cxn modelId="{27FFA8AD-5B11-4C2A-B1DC-65624F01690E}" type="presOf" srcId="{0A884034-44C9-400F-A186-3369303E338E}" destId="{16B0184B-A5C4-423A-9EE0-04FD819B6FAB}" srcOrd="0" destOrd="0" presId="urn:microsoft.com/office/officeart/2005/8/layout/radial2"/>
    <dgm:cxn modelId="{39941395-19BF-45E3-8987-ECEA819DBA73}" type="presOf" srcId="{8FDE7319-40DC-4F86-8BA6-E5D8314E1B30}" destId="{4FA2A80C-FCA8-4E37-A488-0C13A93E7F35}" srcOrd="0" destOrd="0" presId="urn:microsoft.com/office/officeart/2005/8/layout/radial2"/>
    <dgm:cxn modelId="{82D49E6F-F94F-4471-943A-EBEC3CA3D23C}" type="presOf" srcId="{3BFCB23C-BF8E-4308-B0AD-4665313430FD}" destId="{5F2FB24E-6EAA-4919-ACEF-7837C1698A70}" srcOrd="0" destOrd="0" presId="urn:microsoft.com/office/officeart/2005/8/layout/radial2"/>
    <dgm:cxn modelId="{6782294D-0EAF-46FC-9B48-1478BF42E018}" type="presOf" srcId="{EB7E50BC-F16C-4EB4-B7AF-69635878FCB2}" destId="{A99DFCE3-44EC-48DD-A7A3-C2EA31CA142E}" srcOrd="0" destOrd="0" presId="urn:microsoft.com/office/officeart/2005/8/layout/radial2"/>
    <dgm:cxn modelId="{DD0D437B-E144-43D8-8CA9-58AE486708C0}" srcId="{3BFCB23C-BF8E-4308-B0AD-4665313430FD}" destId="{8FDE7319-40DC-4F86-8BA6-E5D8314E1B30}" srcOrd="2" destOrd="0" parTransId="{0A884034-44C9-400F-A186-3369303E338E}" sibTransId="{08A1F721-7055-4A3D-93FE-EB1638EEAE31}"/>
    <dgm:cxn modelId="{B72E0B35-AA1D-4EC3-8EC1-93A599CE732B}" srcId="{4B389965-9961-4A2F-9F9A-93A5043BACD3}" destId="{9535C529-7E72-4C06-BDFC-AC1F5E0D3E23}" srcOrd="2" destOrd="0" parTransId="{EF19EA52-A082-4CEB-A7E3-CFC9757C4417}" sibTransId="{3CD86DEB-62CA-42F1-B5DA-BB5920E27793}"/>
    <dgm:cxn modelId="{8073ABD9-F5A8-448E-9F77-0443BE3132A3}" type="presOf" srcId="{CDF9C300-699D-443A-956F-717B18A61B49}" destId="{F3569A70-0276-4CF2-9785-FEBA76BFFF29}" srcOrd="0" destOrd="1" presId="urn:microsoft.com/office/officeart/2005/8/layout/radial2"/>
    <dgm:cxn modelId="{CF89F993-4F6A-4D54-BD6D-627C34D8F851}" type="presParOf" srcId="{5F2FB24E-6EAA-4919-ACEF-7837C1698A70}" destId="{5E187C53-E2A3-4C09-BEAB-853B517D9ACA}" srcOrd="0" destOrd="0" presId="urn:microsoft.com/office/officeart/2005/8/layout/radial2"/>
    <dgm:cxn modelId="{D1E635A0-8343-4910-A9F2-DDB7C71B531D}" type="presParOf" srcId="{5E187C53-E2A3-4C09-BEAB-853B517D9ACA}" destId="{51C37838-4411-40E0-9E0D-CAFADD318CBB}" srcOrd="0" destOrd="0" presId="urn:microsoft.com/office/officeart/2005/8/layout/radial2"/>
    <dgm:cxn modelId="{7E7425C4-6517-4A84-B046-4A68010CB279}" type="presParOf" srcId="{51C37838-4411-40E0-9E0D-CAFADD318CBB}" destId="{F386C77B-018A-4E8C-886A-7DDF12ACF99E}" srcOrd="0" destOrd="0" presId="urn:microsoft.com/office/officeart/2005/8/layout/radial2"/>
    <dgm:cxn modelId="{B804748B-BCB1-4ACC-83A2-4F5C72D9AF40}" type="presParOf" srcId="{51C37838-4411-40E0-9E0D-CAFADD318CBB}" destId="{59D4007D-FA94-4F81-81D0-5459FAD88572}" srcOrd="1" destOrd="0" presId="urn:microsoft.com/office/officeart/2005/8/layout/radial2"/>
    <dgm:cxn modelId="{97B175E1-1799-4CE2-A7C1-199B82A33B9F}" type="presParOf" srcId="{5E187C53-E2A3-4C09-BEAB-853B517D9ACA}" destId="{A99DFCE3-44EC-48DD-A7A3-C2EA31CA142E}" srcOrd="1" destOrd="0" presId="urn:microsoft.com/office/officeart/2005/8/layout/radial2"/>
    <dgm:cxn modelId="{3CE474EC-CC11-45B6-B08B-D2009CA2AB2F}" type="presParOf" srcId="{5E187C53-E2A3-4C09-BEAB-853B517D9ACA}" destId="{A7A9328C-03CB-45A8-938D-5788D0871B1D}" srcOrd="2" destOrd="0" presId="urn:microsoft.com/office/officeart/2005/8/layout/radial2"/>
    <dgm:cxn modelId="{61669700-C682-4594-ABA5-0894D77CB7AC}" type="presParOf" srcId="{A7A9328C-03CB-45A8-938D-5788D0871B1D}" destId="{52F9C37A-8355-4AB5-B726-AFFD80BDAEC9}" srcOrd="0" destOrd="0" presId="urn:microsoft.com/office/officeart/2005/8/layout/radial2"/>
    <dgm:cxn modelId="{C52A3A2C-1162-4318-944F-0995606AB6DD}" type="presParOf" srcId="{A7A9328C-03CB-45A8-938D-5788D0871B1D}" destId="{1C0D8549-137F-463D-B1D2-066CA3045F5F}" srcOrd="1" destOrd="0" presId="urn:microsoft.com/office/officeart/2005/8/layout/radial2"/>
    <dgm:cxn modelId="{6B0A046F-6D13-4F96-A64D-DA2AE377052A}" type="presParOf" srcId="{5E187C53-E2A3-4C09-BEAB-853B517D9ACA}" destId="{EA8AA301-F9E9-4C70-B9EB-7DAD29537CB8}" srcOrd="3" destOrd="0" presId="urn:microsoft.com/office/officeart/2005/8/layout/radial2"/>
    <dgm:cxn modelId="{33BBD246-70B5-44AD-9525-3ABF6094BFD9}" type="presParOf" srcId="{5E187C53-E2A3-4C09-BEAB-853B517D9ACA}" destId="{15CE9FC3-C046-4D9D-A633-AC883385BDB1}" srcOrd="4" destOrd="0" presId="urn:microsoft.com/office/officeart/2005/8/layout/radial2"/>
    <dgm:cxn modelId="{D6F6A64C-D89D-4A64-A50B-E6565314FC86}" type="presParOf" srcId="{15CE9FC3-C046-4D9D-A633-AC883385BDB1}" destId="{89CC94D2-E904-4D7B-80BD-97D55D86D49C}" srcOrd="0" destOrd="0" presId="urn:microsoft.com/office/officeart/2005/8/layout/radial2"/>
    <dgm:cxn modelId="{05A12EC4-95FA-43AD-8702-E87EB7840898}" type="presParOf" srcId="{15CE9FC3-C046-4D9D-A633-AC883385BDB1}" destId="{F3569A70-0276-4CF2-9785-FEBA76BFFF29}" srcOrd="1" destOrd="0" presId="urn:microsoft.com/office/officeart/2005/8/layout/radial2"/>
    <dgm:cxn modelId="{DFFD63C5-9771-4E74-9F73-9949D2D65933}" type="presParOf" srcId="{5E187C53-E2A3-4C09-BEAB-853B517D9ACA}" destId="{16B0184B-A5C4-423A-9EE0-04FD819B6FAB}" srcOrd="5" destOrd="0" presId="urn:microsoft.com/office/officeart/2005/8/layout/radial2"/>
    <dgm:cxn modelId="{B399A2F9-74B9-4E5D-98C8-F02CE24FF552}" type="presParOf" srcId="{5E187C53-E2A3-4C09-BEAB-853B517D9ACA}" destId="{B4480CEB-4628-42F4-AC83-F0C5A6ECA0D9}" srcOrd="6" destOrd="0" presId="urn:microsoft.com/office/officeart/2005/8/layout/radial2"/>
    <dgm:cxn modelId="{A1C0A4CF-B572-4356-A409-7674DF295AC8}" type="presParOf" srcId="{B4480CEB-4628-42F4-AC83-F0C5A6ECA0D9}" destId="{4FA2A80C-FCA8-4E37-A488-0C13A93E7F35}" srcOrd="0" destOrd="0" presId="urn:microsoft.com/office/officeart/2005/8/layout/radial2"/>
    <dgm:cxn modelId="{8EFB34EF-AB4D-49DA-AAA8-D9E81C3E82BA}" type="presParOf" srcId="{B4480CEB-4628-42F4-AC83-F0C5A6ECA0D9}" destId="{1268E06C-1B14-4423-95E1-F32AA14FC1F9}"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0E692A6-28FD-4939-8E64-540429E9ABE2}"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zh-CN" altLang="en-US"/>
        </a:p>
      </dgm:t>
    </dgm:pt>
    <dgm:pt modelId="{BE3D10B4-C2FD-44BB-80F3-DE0DE6481C91}">
      <dgm:prSet phldrT="[文本]"/>
      <dgm:spPr/>
      <dgm:t>
        <a:bodyPr/>
        <a:lstStyle/>
        <a:p>
          <a:r>
            <a:rPr lang="zh-CN" altLang="en-US" b="1" dirty="0" smtClean="0">
              <a:solidFill>
                <a:schemeClr val="bg1"/>
              </a:solidFill>
            </a:rPr>
            <a:t>（二）</a:t>
          </a:r>
          <a:endParaRPr lang="zh-CN" altLang="en-US" b="1" dirty="0">
            <a:solidFill>
              <a:schemeClr val="bg1"/>
            </a:solidFill>
          </a:endParaRPr>
        </a:p>
      </dgm:t>
    </dgm:pt>
    <dgm:pt modelId="{1D4804EA-F8A3-4D90-AA93-99DFBEA5EF41}" type="parTrans" cxnId="{A0368003-6B8F-408F-8DA8-9229B84DE478}">
      <dgm:prSet/>
      <dgm:spPr/>
      <dgm:t>
        <a:bodyPr/>
        <a:lstStyle/>
        <a:p>
          <a:endParaRPr lang="zh-CN" altLang="en-US"/>
        </a:p>
      </dgm:t>
    </dgm:pt>
    <dgm:pt modelId="{43DF141E-09EC-49FA-9FE4-8F9C0F2CEB00}" type="sibTrans" cxnId="{A0368003-6B8F-408F-8DA8-9229B84DE478}">
      <dgm:prSet/>
      <dgm:spPr/>
      <dgm:t>
        <a:bodyPr/>
        <a:lstStyle/>
        <a:p>
          <a:endParaRPr lang="zh-CN" altLang="en-US"/>
        </a:p>
      </dgm:t>
    </dgm:pt>
    <dgm:pt modelId="{CB1F0FFB-C339-47B0-A172-CF12604D7075}">
      <dgm:prSet phldrT="[文本]" custT="1"/>
      <dgm:spPr/>
      <dgm:t>
        <a:bodyPr/>
        <a:lstStyle/>
        <a:p>
          <a:r>
            <a:rPr lang="zh-CN" altLang="en-US" sz="2800" b="1" dirty="0" smtClean="0">
              <a:solidFill>
                <a:schemeClr val="tx1"/>
              </a:solidFill>
              <a:latin typeface="黑体" pitchFamily="2" charset="-122"/>
              <a:ea typeface="黑体" pitchFamily="2" charset="-122"/>
            </a:rPr>
            <a:t>多措并举，积极推进城乡社区自治</a:t>
          </a:r>
          <a:endParaRPr lang="zh-CN" altLang="en-US" sz="2800" b="1" dirty="0">
            <a:solidFill>
              <a:schemeClr val="tx1"/>
            </a:solidFill>
            <a:latin typeface="黑体" pitchFamily="2" charset="-122"/>
            <a:ea typeface="黑体" pitchFamily="2" charset="-122"/>
          </a:endParaRPr>
        </a:p>
      </dgm:t>
    </dgm:pt>
    <dgm:pt modelId="{27BA8BF3-23F3-4A81-B756-AEF00EB0C14C}" type="parTrans" cxnId="{CE42A364-4539-4557-B86D-8C75D37D0B0C}">
      <dgm:prSet/>
      <dgm:spPr/>
      <dgm:t>
        <a:bodyPr/>
        <a:lstStyle/>
        <a:p>
          <a:endParaRPr lang="zh-CN" altLang="en-US"/>
        </a:p>
      </dgm:t>
    </dgm:pt>
    <dgm:pt modelId="{A2526FDE-015E-4BE1-B3F6-8EC8FCC0087C}" type="sibTrans" cxnId="{CE42A364-4539-4557-B86D-8C75D37D0B0C}">
      <dgm:prSet/>
      <dgm:spPr/>
      <dgm:t>
        <a:bodyPr/>
        <a:lstStyle/>
        <a:p>
          <a:endParaRPr lang="zh-CN" altLang="en-US"/>
        </a:p>
      </dgm:t>
    </dgm:pt>
    <dgm:pt modelId="{C795FC5B-6BCA-417A-A2F0-C04D73B86674}">
      <dgm:prSet/>
      <dgm:spPr/>
      <dgm:t>
        <a:bodyPr/>
        <a:lstStyle/>
        <a:p>
          <a:r>
            <a:rPr lang="zh-CN" altLang="en-US" b="1" dirty="0" smtClean="0">
              <a:solidFill>
                <a:schemeClr val="bg1"/>
              </a:solidFill>
            </a:rPr>
            <a:t>（三）</a:t>
          </a:r>
          <a:endParaRPr lang="zh-CN" altLang="en-US" b="1" dirty="0">
            <a:solidFill>
              <a:schemeClr val="bg1"/>
            </a:solidFill>
          </a:endParaRPr>
        </a:p>
      </dgm:t>
    </dgm:pt>
    <dgm:pt modelId="{80745F02-2937-4C42-A9DF-6AF44C00D7BD}" type="parTrans" cxnId="{A416D181-C799-4AFB-AB96-081E09F7D1D4}">
      <dgm:prSet/>
      <dgm:spPr/>
      <dgm:t>
        <a:bodyPr/>
        <a:lstStyle/>
        <a:p>
          <a:endParaRPr lang="zh-CN" altLang="en-US"/>
        </a:p>
      </dgm:t>
    </dgm:pt>
    <dgm:pt modelId="{1DFF5C4C-228A-4DD1-9B76-76CB6A8D42A0}" type="sibTrans" cxnId="{A416D181-C799-4AFB-AB96-081E09F7D1D4}">
      <dgm:prSet/>
      <dgm:spPr/>
      <dgm:t>
        <a:bodyPr/>
        <a:lstStyle/>
        <a:p>
          <a:endParaRPr lang="zh-CN" altLang="en-US"/>
        </a:p>
      </dgm:t>
    </dgm:pt>
    <dgm:pt modelId="{92DA74DB-045A-4754-A779-B99D41F20AF7}">
      <dgm:prSet/>
      <dgm:spPr/>
      <dgm:t>
        <a:bodyPr/>
        <a:lstStyle/>
        <a:p>
          <a:r>
            <a:rPr lang="zh-CN" altLang="en-US" b="1" dirty="0" smtClean="0">
              <a:solidFill>
                <a:schemeClr val="bg1"/>
              </a:solidFill>
            </a:rPr>
            <a:t>（五）</a:t>
          </a:r>
          <a:endParaRPr lang="zh-CN" altLang="en-US" b="1" dirty="0">
            <a:solidFill>
              <a:schemeClr val="bg1"/>
            </a:solidFill>
          </a:endParaRPr>
        </a:p>
      </dgm:t>
    </dgm:pt>
    <dgm:pt modelId="{5ABE0297-EE97-488C-91D1-754C38EB54A3}" type="parTrans" cxnId="{188D8C23-A796-43DA-A364-2BEAFEC409CD}">
      <dgm:prSet/>
      <dgm:spPr/>
      <dgm:t>
        <a:bodyPr/>
        <a:lstStyle/>
        <a:p>
          <a:endParaRPr lang="zh-CN" altLang="en-US"/>
        </a:p>
      </dgm:t>
    </dgm:pt>
    <dgm:pt modelId="{E56C373D-1378-4E4B-ACFF-CE8A755C8DC8}" type="sibTrans" cxnId="{188D8C23-A796-43DA-A364-2BEAFEC409CD}">
      <dgm:prSet/>
      <dgm:spPr/>
      <dgm:t>
        <a:bodyPr/>
        <a:lstStyle/>
        <a:p>
          <a:endParaRPr lang="zh-CN" altLang="en-US"/>
        </a:p>
      </dgm:t>
    </dgm:pt>
    <dgm:pt modelId="{8EBA66B9-2D59-4A97-906D-31EA715319CA}">
      <dgm:prSet/>
      <dgm:spPr/>
      <dgm:t>
        <a:bodyPr/>
        <a:lstStyle/>
        <a:p>
          <a:r>
            <a:rPr lang="zh-CN" altLang="en-US" b="1" dirty="0" smtClean="0">
              <a:solidFill>
                <a:schemeClr val="bg1"/>
              </a:solidFill>
            </a:rPr>
            <a:t>（四）</a:t>
          </a:r>
          <a:endParaRPr lang="zh-CN" altLang="en-US" b="1" dirty="0">
            <a:solidFill>
              <a:schemeClr val="bg1"/>
            </a:solidFill>
          </a:endParaRPr>
        </a:p>
      </dgm:t>
    </dgm:pt>
    <dgm:pt modelId="{690C58D2-E533-46A1-86E8-6C9CD4058574}" type="parTrans" cxnId="{FBFBD6C1-5FE5-4842-B960-B71B95FD43DC}">
      <dgm:prSet/>
      <dgm:spPr/>
      <dgm:t>
        <a:bodyPr/>
        <a:lstStyle/>
        <a:p>
          <a:endParaRPr lang="zh-CN" altLang="en-US"/>
        </a:p>
      </dgm:t>
    </dgm:pt>
    <dgm:pt modelId="{C70CD319-3B28-4ABC-AF81-974BCB7FB512}" type="sibTrans" cxnId="{FBFBD6C1-5FE5-4842-B960-B71B95FD43DC}">
      <dgm:prSet/>
      <dgm:spPr/>
      <dgm:t>
        <a:bodyPr/>
        <a:lstStyle/>
        <a:p>
          <a:endParaRPr lang="zh-CN" altLang="en-US"/>
        </a:p>
      </dgm:t>
    </dgm:pt>
    <dgm:pt modelId="{4F32C77A-6A5E-48BC-B718-B1F137A0AB93}">
      <dgm:prSet custT="1"/>
      <dgm:spPr/>
      <dgm:t>
        <a:bodyPr/>
        <a:lstStyle/>
        <a:p>
          <a:r>
            <a:rPr lang="zh-CN" altLang="en-US" sz="2800" b="1" dirty="0" smtClean="0">
              <a:solidFill>
                <a:schemeClr val="tx1"/>
              </a:solidFill>
              <a:latin typeface="黑体" pitchFamily="2" charset="-122"/>
              <a:ea typeface="黑体" pitchFamily="2" charset="-122"/>
            </a:rPr>
            <a:t>把握重点，提供优质高效社区服务</a:t>
          </a:r>
        </a:p>
      </dgm:t>
    </dgm:pt>
    <dgm:pt modelId="{9B61D56B-46CE-4174-9587-32D13EE66884}" type="parTrans" cxnId="{2B06A249-688B-499F-82E8-48CE1436FD77}">
      <dgm:prSet/>
      <dgm:spPr/>
      <dgm:t>
        <a:bodyPr/>
        <a:lstStyle/>
        <a:p>
          <a:endParaRPr lang="zh-CN" altLang="en-US"/>
        </a:p>
      </dgm:t>
    </dgm:pt>
    <dgm:pt modelId="{05F66470-367A-4676-9FA2-B3986C9B38DF}" type="sibTrans" cxnId="{2B06A249-688B-499F-82E8-48CE1436FD77}">
      <dgm:prSet/>
      <dgm:spPr/>
      <dgm:t>
        <a:bodyPr/>
        <a:lstStyle/>
        <a:p>
          <a:endParaRPr lang="zh-CN" altLang="en-US"/>
        </a:p>
      </dgm:t>
    </dgm:pt>
    <dgm:pt modelId="{FD631EB2-CD9B-451D-A01A-9A52244E1478}">
      <dgm:prSet custT="1"/>
      <dgm:spPr/>
      <dgm:t>
        <a:bodyPr/>
        <a:lstStyle/>
        <a:p>
          <a:r>
            <a:rPr lang="zh-CN" altLang="en-US" sz="2800" b="1" dirty="0" smtClean="0">
              <a:solidFill>
                <a:schemeClr val="tx1"/>
              </a:solidFill>
              <a:latin typeface="黑体" pitchFamily="2" charset="-122"/>
              <a:ea typeface="黑体" pitchFamily="2" charset="-122"/>
            </a:rPr>
            <a:t>凝心聚力，着力培育居民社区意识</a:t>
          </a:r>
        </a:p>
      </dgm:t>
    </dgm:pt>
    <dgm:pt modelId="{ABCC7CAC-0221-4CC0-9B84-6DCC69358652}" type="parTrans" cxnId="{FD538AAF-3284-49AE-A3B2-2468912B3268}">
      <dgm:prSet/>
      <dgm:spPr/>
      <dgm:t>
        <a:bodyPr/>
        <a:lstStyle/>
        <a:p>
          <a:endParaRPr lang="zh-CN" altLang="en-US"/>
        </a:p>
      </dgm:t>
    </dgm:pt>
    <dgm:pt modelId="{76E2B6D7-36EE-4E87-A0D4-2A8B0E24CBB0}" type="sibTrans" cxnId="{FD538AAF-3284-49AE-A3B2-2468912B3268}">
      <dgm:prSet/>
      <dgm:spPr/>
      <dgm:t>
        <a:bodyPr/>
        <a:lstStyle/>
        <a:p>
          <a:endParaRPr lang="zh-CN" altLang="en-US"/>
        </a:p>
      </dgm:t>
    </dgm:pt>
    <dgm:pt modelId="{1B75C209-94DA-4092-A8F8-AFA29C9990C6}">
      <dgm:prSet custT="1"/>
      <dgm:spPr/>
      <dgm:t>
        <a:bodyPr/>
        <a:lstStyle/>
        <a:p>
          <a:r>
            <a:rPr lang="zh-CN" altLang="en-US" sz="2800" b="1" dirty="0" smtClean="0">
              <a:solidFill>
                <a:schemeClr val="tx1"/>
              </a:solidFill>
              <a:latin typeface="黑体" pitchFamily="2" charset="-122"/>
              <a:ea typeface="黑体" pitchFamily="2" charset="-122"/>
            </a:rPr>
            <a:t>多元共治，充分发挥各类主体作用</a:t>
          </a:r>
        </a:p>
      </dgm:t>
    </dgm:pt>
    <dgm:pt modelId="{8D47E10B-D8F7-4BF5-AFDF-526635005BEF}" type="parTrans" cxnId="{E5411778-5C39-4437-B774-9A2D39B5802B}">
      <dgm:prSet/>
      <dgm:spPr/>
      <dgm:t>
        <a:bodyPr/>
        <a:lstStyle/>
        <a:p>
          <a:endParaRPr lang="zh-CN" altLang="en-US"/>
        </a:p>
      </dgm:t>
    </dgm:pt>
    <dgm:pt modelId="{322E3229-CDC5-48D1-9040-D8F06617E01B}" type="sibTrans" cxnId="{E5411778-5C39-4437-B774-9A2D39B5802B}">
      <dgm:prSet/>
      <dgm:spPr/>
      <dgm:t>
        <a:bodyPr/>
        <a:lstStyle/>
        <a:p>
          <a:endParaRPr lang="zh-CN" altLang="en-US"/>
        </a:p>
      </dgm:t>
    </dgm:pt>
    <dgm:pt modelId="{56FAD077-FCD2-4287-A762-A3CDE819B2EB}">
      <dgm:prSet phldrT="[文本]"/>
      <dgm:spPr/>
      <dgm:t>
        <a:bodyPr/>
        <a:lstStyle/>
        <a:p>
          <a:r>
            <a:rPr lang="zh-CN" altLang="en-US" b="1" smtClean="0">
              <a:solidFill>
                <a:schemeClr val="bg1"/>
              </a:solidFill>
            </a:rPr>
            <a:t>（一）</a:t>
          </a:r>
          <a:endParaRPr lang="zh-CN" altLang="en-US" b="1" dirty="0">
            <a:solidFill>
              <a:schemeClr val="bg1"/>
            </a:solidFill>
          </a:endParaRPr>
        </a:p>
      </dgm:t>
    </dgm:pt>
    <dgm:pt modelId="{D66B6015-9A53-4825-94F5-AD27ACA98188}" type="parTrans" cxnId="{4C655D90-A2F3-463F-8D21-1CE7DED8D9B2}">
      <dgm:prSet/>
      <dgm:spPr/>
      <dgm:t>
        <a:bodyPr/>
        <a:lstStyle/>
        <a:p>
          <a:endParaRPr lang="zh-CN" altLang="en-US"/>
        </a:p>
      </dgm:t>
    </dgm:pt>
    <dgm:pt modelId="{B95B7F54-3E5A-42E2-9BF8-5BA774BBB410}" type="sibTrans" cxnId="{4C655D90-A2F3-463F-8D21-1CE7DED8D9B2}">
      <dgm:prSet/>
      <dgm:spPr/>
      <dgm:t>
        <a:bodyPr/>
        <a:lstStyle/>
        <a:p>
          <a:endParaRPr lang="zh-CN" altLang="en-US"/>
        </a:p>
      </dgm:t>
    </dgm:pt>
    <dgm:pt modelId="{FBBE0CEF-83F4-4577-BB08-B6943496855B}">
      <dgm:prSet custT="1"/>
      <dgm:spPr/>
      <dgm:t>
        <a:bodyPr/>
        <a:lstStyle/>
        <a:p>
          <a:r>
            <a:rPr lang="zh-CN" altLang="en-US" sz="2800" b="1" dirty="0" smtClean="0">
              <a:solidFill>
                <a:schemeClr val="tx1"/>
              </a:solidFill>
              <a:latin typeface="黑体" panose="02010609060101010101" pitchFamily="49" charset="-122"/>
              <a:ea typeface="黑体" panose="02010609060101010101" pitchFamily="49" charset="-122"/>
            </a:rPr>
            <a:t>固本强基，加强基层党组织领导核心作用</a:t>
          </a:r>
          <a:endParaRPr lang="zh-CN" altLang="en-US" sz="2800" b="1" dirty="0">
            <a:solidFill>
              <a:schemeClr val="tx1"/>
            </a:solidFill>
            <a:latin typeface="黑体" panose="02010609060101010101" pitchFamily="49" charset="-122"/>
            <a:ea typeface="黑体" panose="02010609060101010101" pitchFamily="49" charset="-122"/>
          </a:endParaRPr>
        </a:p>
      </dgm:t>
    </dgm:pt>
    <dgm:pt modelId="{BE8A6EAE-CBC3-4660-8FF3-CB897C9D9EFD}" type="parTrans" cxnId="{37F0B1D6-D0C7-4A17-B512-4C41F5868DE7}">
      <dgm:prSet/>
      <dgm:spPr/>
      <dgm:t>
        <a:bodyPr/>
        <a:lstStyle/>
        <a:p>
          <a:endParaRPr lang="zh-CN" altLang="en-US"/>
        </a:p>
      </dgm:t>
    </dgm:pt>
    <dgm:pt modelId="{06273F54-3BF3-4F1E-ADDC-C95C8A91E2CF}" type="sibTrans" cxnId="{37F0B1D6-D0C7-4A17-B512-4C41F5868DE7}">
      <dgm:prSet/>
      <dgm:spPr/>
      <dgm:t>
        <a:bodyPr/>
        <a:lstStyle/>
        <a:p>
          <a:endParaRPr lang="zh-CN" altLang="en-US"/>
        </a:p>
      </dgm:t>
    </dgm:pt>
    <dgm:pt modelId="{15BA617C-B1B5-4CCB-BE0C-C0A3A81E8319}" type="pres">
      <dgm:prSet presAssocID="{70E692A6-28FD-4939-8E64-540429E9ABE2}" presName="Name0" presStyleCnt="0">
        <dgm:presLayoutVars>
          <dgm:chMax/>
          <dgm:chPref val="3"/>
          <dgm:dir/>
          <dgm:animOne val="branch"/>
          <dgm:animLvl val="lvl"/>
        </dgm:presLayoutVars>
      </dgm:prSet>
      <dgm:spPr/>
      <dgm:t>
        <a:bodyPr/>
        <a:lstStyle/>
        <a:p>
          <a:endParaRPr lang="zh-CN" altLang="en-US"/>
        </a:p>
      </dgm:t>
    </dgm:pt>
    <dgm:pt modelId="{69302966-F6BC-4F8F-ACE3-7CA19A2C7A7A}" type="pres">
      <dgm:prSet presAssocID="{56FAD077-FCD2-4287-A762-A3CDE819B2EB}" presName="composite" presStyleCnt="0"/>
      <dgm:spPr/>
    </dgm:pt>
    <dgm:pt modelId="{C5826ED0-4683-4BE6-A567-0FC63BD6FFB5}" type="pres">
      <dgm:prSet presAssocID="{56FAD077-FCD2-4287-A762-A3CDE819B2EB}" presName="FirstChild" presStyleLbl="revTx" presStyleIdx="0" presStyleCnt="5" custScaleX="119588" custScaleY="53713" custLinFactNeighborY="6674">
        <dgm:presLayoutVars>
          <dgm:chMax val="0"/>
          <dgm:chPref val="0"/>
          <dgm:bulletEnabled val="1"/>
        </dgm:presLayoutVars>
      </dgm:prSet>
      <dgm:spPr/>
      <dgm:t>
        <a:bodyPr/>
        <a:lstStyle/>
        <a:p>
          <a:endParaRPr lang="zh-CN" altLang="en-US"/>
        </a:p>
      </dgm:t>
    </dgm:pt>
    <dgm:pt modelId="{2BF9406A-DB36-4587-8EC1-8588499D395D}" type="pres">
      <dgm:prSet presAssocID="{56FAD077-FCD2-4287-A762-A3CDE819B2EB}" presName="Parent" presStyleLbl="alignNode1" presStyleIdx="0" presStyleCnt="5" custScaleX="48675" custLinFactNeighborX="-22259">
        <dgm:presLayoutVars>
          <dgm:chMax val="3"/>
          <dgm:chPref val="3"/>
          <dgm:bulletEnabled val="1"/>
        </dgm:presLayoutVars>
      </dgm:prSet>
      <dgm:spPr/>
      <dgm:t>
        <a:bodyPr/>
        <a:lstStyle/>
        <a:p>
          <a:endParaRPr lang="zh-CN" altLang="en-US"/>
        </a:p>
      </dgm:t>
    </dgm:pt>
    <dgm:pt modelId="{857137F8-4871-47A0-BA4A-A9491A5B2009}" type="pres">
      <dgm:prSet presAssocID="{56FAD077-FCD2-4287-A762-A3CDE819B2EB}" presName="Accent" presStyleLbl="parChTrans1D1" presStyleIdx="0" presStyleCnt="5"/>
      <dgm:spPr/>
    </dgm:pt>
    <dgm:pt modelId="{DE2AA550-73AF-4485-8859-B9692AAD7679}" type="pres">
      <dgm:prSet presAssocID="{B95B7F54-3E5A-42E2-9BF8-5BA774BBB410}" presName="sibTrans" presStyleCnt="0"/>
      <dgm:spPr/>
    </dgm:pt>
    <dgm:pt modelId="{CD1A3117-B618-4CDA-BF56-FBDC8FC916EE}" type="pres">
      <dgm:prSet presAssocID="{BE3D10B4-C2FD-44BB-80F3-DE0DE6481C91}" presName="composite" presStyleCnt="0"/>
      <dgm:spPr/>
    </dgm:pt>
    <dgm:pt modelId="{7E214D55-4FCD-4746-AAB4-96410B0E6DA5}" type="pres">
      <dgm:prSet presAssocID="{BE3D10B4-C2FD-44BB-80F3-DE0DE6481C91}" presName="FirstChild" presStyleLbl="revTx" presStyleIdx="1" presStyleCnt="5" custScaleX="119588" custLinFactNeighborY="-8645">
        <dgm:presLayoutVars>
          <dgm:chMax val="0"/>
          <dgm:chPref val="0"/>
          <dgm:bulletEnabled val="1"/>
        </dgm:presLayoutVars>
      </dgm:prSet>
      <dgm:spPr/>
      <dgm:t>
        <a:bodyPr/>
        <a:lstStyle/>
        <a:p>
          <a:endParaRPr lang="zh-CN" altLang="en-US"/>
        </a:p>
      </dgm:t>
    </dgm:pt>
    <dgm:pt modelId="{31BE08A1-5D5B-4546-84D1-B641C05D1EED}" type="pres">
      <dgm:prSet presAssocID="{BE3D10B4-C2FD-44BB-80F3-DE0DE6481C91}" presName="Parent" presStyleLbl="alignNode1" presStyleIdx="1" presStyleCnt="5" custScaleX="48675" custLinFactNeighborX="-22259">
        <dgm:presLayoutVars>
          <dgm:chMax val="3"/>
          <dgm:chPref val="3"/>
          <dgm:bulletEnabled val="1"/>
        </dgm:presLayoutVars>
      </dgm:prSet>
      <dgm:spPr/>
      <dgm:t>
        <a:bodyPr/>
        <a:lstStyle/>
        <a:p>
          <a:endParaRPr lang="zh-CN" altLang="en-US"/>
        </a:p>
      </dgm:t>
    </dgm:pt>
    <dgm:pt modelId="{BDCAE20C-2905-4FBC-BBB0-3CE3BADEB13B}" type="pres">
      <dgm:prSet presAssocID="{BE3D10B4-C2FD-44BB-80F3-DE0DE6481C91}" presName="Accent" presStyleLbl="parChTrans1D1" presStyleIdx="1" presStyleCnt="5"/>
      <dgm:spPr/>
    </dgm:pt>
    <dgm:pt modelId="{AB58FDEA-5570-4781-A3E2-3A1CBC920462}" type="pres">
      <dgm:prSet presAssocID="{43DF141E-09EC-49FA-9FE4-8F9C0F2CEB00}" presName="sibTrans" presStyleCnt="0"/>
      <dgm:spPr/>
    </dgm:pt>
    <dgm:pt modelId="{161083F6-0339-4A78-B399-FBD376807A88}" type="pres">
      <dgm:prSet presAssocID="{C795FC5B-6BCA-417A-A2F0-C04D73B86674}" presName="composite" presStyleCnt="0"/>
      <dgm:spPr/>
    </dgm:pt>
    <dgm:pt modelId="{14079372-C33E-413B-85F0-13757593C6E1}" type="pres">
      <dgm:prSet presAssocID="{C795FC5B-6BCA-417A-A2F0-C04D73B86674}" presName="FirstChild" presStyleLbl="revTx" presStyleIdx="2" presStyleCnt="5" custScaleX="119588" custLinFactNeighborY="-18178">
        <dgm:presLayoutVars>
          <dgm:chMax val="0"/>
          <dgm:chPref val="0"/>
          <dgm:bulletEnabled val="1"/>
        </dgm:presLayoutVars>
      </dgm:prSet>
      <dgm:spPr/>
      <dgm:t>
        <a:bodyPr/>
        <a:lstStyle/>
        <a:p>
          <a:endParaRPr lang="zh-CN" altLang="en-US"/>
        </a:p>
      </dgm:t>
    </dgm:pt>
    <dgm:pt modelId="{06102483-DBCA-4451-A383-FB92167530E5}" type="pres">
      <dgm:prSet presAssocID="{C795FC5B-6BCA-417A-A2F0-C04D73B86674}" presName="Parent" presStyleLbl="alignNode1" presStyleIdx="2" presStyleCnt="5" custScaleX="48675" custLinFactNeighborX="-22259">
        <dgm:presLayoutVars>
          <dgm:chMax val="3"/>
          <dgm:chPref val="3"/>
          <dgm:bulletEnabled val="1"/>
        </dgm:presLayoutVars>
      </dgm:prSet>
      <dgm:spPr/>
      <dgm:t>
        <a:bodyPr/>
        <a:lstStyle/>
        <a:p>
          <a:endParaRPr lang="zh-CN" altLang="en-US"/>
        </a:p>
      </dgm:t>
    </dgm:pt>
    <dgm:pt modelId="{0DDA34EC-EC0A-44C6-B79F-12034877DD62}" type="pres">
      <dgm:prSet presAssocID="{C795FC5B-6BCA-417A-A2F0-C04D73B86674}" presName="Accent" presStyleLbl="parChTrans1D1" presStyleIdx="2" presStyleCnt="5"/>
      <dgm:spPr/>
    </dgm:pt>
    <dgm:pt modelId="{06CF481C-3262-49AA-B89B-2051E1969A73}" type="pres">
      <dgm:prSet presAssocID="{1DFF5C4C-228A-4DD1-9B76-76CB6A8D42A0}" presName="sibTrans" presStyleCnt="0"/>
      <dgm:spPr/>
    </dgm:pt>
    <dgm:pt modelId="{287FB8AA-A2F2-4C9D-8F1C-098A01CD9BAD}" type="pres">
      <dgm:prSet presAssocID="{8EBA66B9-2D59-4A97-906D-31EA715319CA}" presName="composite" presStyleCnt="0"/>
      <dgm:spPr/>
    </dgm:pt>
    <dgm:pt modelId="{D71ACEB2-375C-4384-A0E1-C96A06A60ED1}" type="pres">
      <dgm:prSet presAssocID="{8EBA66B9-2D59-4A97-906D-31EA715319CA}" presName="FirstChild" presStyleLbl="revTx" presStyleIdx="3" presStyleCnt="5" custScaleX="119588" custLinFactNeighborY="-14499">
        <dgm:presLayoutVars>
          <dgm:chMax val="0"/>
          <dgm:chPref val="0"/>
          <dgm:bulletEnabled val="1"/>
        </dgm:presLayoutVars>
      </dgm:prSet>
      <dgm:spPr/>
      <dgm:t>
        <a:bodyPr/>
        <a:lstStyle/>
        <a:p>
          <a:endParaRPr lang="zh-CN" altLang="en-US"/>
        </a:p>
      </dgm:t>
    </dgm:pt>
    <dgm:pt modelId="{B60F0502-9561-403C-A28A-EF7440DA319E}" type="pres">
      <dgm:prSet presAssocID="{8EBA66B9-2D59-4A97-906D-31EA715319CA}" presName="Parent" presStyleLbl="alignNode1" presStyleIdx="3" presStyleCnt="5" custScaleX="48675" custLinFactNeighborX="-22259">
        <dgm:presLayoutVars>
          <dgm:chMax val="3"/>
          <dgm:chPref val="3"/>
          <dgm:bulletEnabled val="1"/>
        </dgm:presLayoutVars>
      </dgm:prSet>
      <dgm:spPr/>
      <dgm:t>
        <a:bodyPr/>
        <a:lstStyle/>
        <a:p>
          <a:endParaRPr lang="zh-CN" altLang="en-US"/>
        </a:p>
      </dgm:t>
    </dgm:pt>
    <dgm:pt modelId="{DF13A675-CA4B-42B9-9855-6B7C621CC3F2}" type="pres">
      <dgm:prSet presAssocID="{8EBA66B9-2D59-4A97-906D-31EA715319CA}" presName="Accent" presStyleLbl="parChTrans1D1" presStyleIdx="3" presStyleCnt="5"/>
      <dgm:spPr/>
    </dgm:pt>
    <dgm:pt modelId="{56136C5A-E508-42C4-8E9A-7BAB0E8506DF}" type="pres">
      <dgm:prSet presAssocID="{C70CD319-3B28-4ABC-AF81-974BCB7FB512}" presName="sibTrans" presStyleCnt="0"/>
      <dgm:spPr/>
    </dgm:pt>
    <dgm:pt modelId="{53E867FE-1A70-4C0D-9639-371FFB3A80C6}" type="pres">
      <dgm:prSet presAssocID="{92DA74DB-045A-4754-A779-B99D41F20AF7}" presName="composite" presStyleCnt="0"/>
      <dgm:spPr/>
    </dgm:pt>
    <dgm:pt modelId="{EE119FBE-F051-40E3-9CE8-56D63F592721}" type="pres">
      <dgm:prSet presAssocID="{92DA74DB-045A-4754-A779-B99D41F20AF7}" presName="FirstChild" presStyleLbl="revTx" presStyleIdx="4" presStyleCnt="5" custScaleX="119588" custScaleY="78633" custLinFactNeighborY="-8679">
        <dgm:presLayoutVars>
          <dgm:chMax val="0"/>
          <dgm:chPref val="0"/>
          <dgm:bulletEnabled val="1"/>
        </dgm:presLayoutVars>
      </dgm:prSet>
      <dgm:spPr/>
      <dgm:t>
        <a:bodyPr/>
        <a:lstStyle/>
        <a:p>
          <a:endParaRPr lang="zh-CN" altLang="en-US"/>
        </a:p>
      </dgm:t>
    </dgm:pt>
    <dgm:pt modelId="{478CEEB2-9521-4E45-B954-D1CEAACE624D}" type="pres">
      <dgm:prSet presAssocID="{92DA74DB-045A-4754-A779-B99D41F20AF7}" presName="Parent" presStyleLbl="alignNode1" presStyleIdx="4" presStyleCnt="5" custScaleX="48675" custLinFactNeighborX="-22259">
        <dgm:presLayoutVars>
          <dgm:chMax val="3"/>
          <dgm:chPref val="3"/>
          <dgm:bulletEnabled val="1"/>
        </dgm:presLayoutVars>
      </dgm:prSet>
      <dgm:spPr/>
      <dgm:t>
        <a:bodyPr/>
        <a:lstStyle/>
        <a:p>
          <a:endParaRPr lang="zh-CN" altLang="en-US"/>
        </a:p>
      </dgm:t>
    </dgm:pt>
    <dgm:pt modelId="{FCE70E1F-4F9F-4391-89E1-55A30EECF344}" type="pres">
      <dgm:prSet presAssocID="{92DA74DB-045A-4754-A779-B99D41F20AF7}" presName="Accent" presStyleLbl="parChTrans1D1" presStyleIdx="4" presStyleCnt="5"/>
      <dgm:spPr/>
    </dgm:pt>
  </dgm:ptLst>
  <dgm:cxnLst>
    <dgm:cxn modelId="{8581D470-274C-4AEC-AA3D-D6A78E97CF4D}" type="presOf" srcId="{1B75C209-94DA-4092-A8F8-AFA29C9990C6}" destId="{EE119FBE-F051-40E3-9CE8-56D63F592721}" srcOrd="0" destOrd="0" presId="urn:microsoft.com/office/officeart/2011/layout/TabList"/>
    <dgm:cxn modelId="{694D5AB6-3E22-4B9F-AFF0-A00314E17400}" type="presOf" srcId="{56FAD077-FCD2-4287-A762-A3CDE819B2EB}" destId="{2BF9406A-DB36-4587-8EC1-8588499D395D}" srcOrd="0" destOrd="0" presId="urn:microsoft.com/office/officeart/2011/layout/TabList"/>
    <dgm:cxn modelId="{86E92D71-49FF-4D66-BC6F-7627BA0AFF67}" type="presOf" srcId="{70E692A6-28FD-4939-8E64-540429E9ABE2}" destId="{15BA617C-B1B5-4CCB-BE0C-C0A3A81E8319}" srcOrd="0" destOrd="0" presId="urn:microsoft.com/office/officeart/2011/layout/TabList"/>
    <dgm:cxn modelId="{CE42A364-4539-4557-B86D-8C75D37D0B0C}" srcId="{BE3D10B4-C2FD-44BB-80F3-DE0DE6481C91}" destId="{CB1F0FFB-C339-47B0-A172-CF12604D7075}" srcOrd="0" destOrd="0" parTransId="{27BA8BF3-23F3-4A81-B756-AEF00EB0C14C}" sibTransId="{A2526FDE-015E-4BE1-B3F6-8EC8FCC0087C}"/>
    <dgm:cxn modelId="{0E5A0FCD-7E00-45A4-AC5F-89BEAB72B0D0}" type="presOf" srcId="{4F32C77A-6A5E-48BC-B718-B1F137A0AB93}" destId="{14079372-C33E-413B-85F0-13757593C6E1}" srcOrd="0" destOrd="0" presId="urn:microsoft.com/office/officeart/2011/layout/TabList"/>
    <dgm:cxn modelId="{FD538AAF-3284-49AE-A3B2-2468912B3268}" srcId="{8EBA66B9-2D59-4A97-906D-31EA715319CA}" destId="{FD631EB2-CD9B-451D-A01A-9A52244E1478}" srcOrd="0" destOrd="0" parTransId="{ABCC7CAC-0221-4CC0-9B84-6DCC69358652}" sibTransId="{76E2B6D7-36EE-4E87-A0D4-2A8B0E24CBB0}"/>
    <dgm:cxn modelId="{37F0B1D6-D0C7-4A17-B512-4C41F5868DE7}" srcId="{56FAD077-FCD2-4287-A762-A3CDE819B2EB}" destId="{FBBE0CEF-83F4-4577-BB08-B6943496855B}" srcOrd="0" destOrd="0" parTransId="{BE8A6EAE-CBC3-4660-8FF3-CB897C9D9EFD}" sibTransId="{06273F54-3BF3-4F1E-ADDC-C95C8A91E2CF}"/>
    <dgm:cxn modelId="{6ECFE7C6-7F47-4DBD-9FE1-ED6589E3AA27}" type="presOf" srcId="{BE3D10B4-C2FD-44BB-80F3-DE0DE6481C91}" destId="{31BE08A1-5D5B-4546-84D1-B641C05D1EED}" srcOrd="0" destOrd="0" presId="urn:microsoft.com/office/officeart/2011/layout/TabList"/>
    <dgm:cxn modelId="{A416D181-C799-4AFB-AB96-081E09F7D1D4}" srcId="{70E692A6-28FD-4939-8E64-540429E9ABE2}" destId="{C795FC5B-6BCA-417A-A2F0-C04D73B86674}" srcOrd="2" destOrd="0" parTransId="{80745F02-2937-4C42-A9DF-6AF44C00D7BD}" sibTransId="{1DFF5C4C-228A-4DD1-9B76-76CB6A8D42A0}"/>
    <dgm:cxn modelId="{E5411778-5C39-4437-B774-9A2D39B5802B}" srcId="{92DA74DB-045A-4754-A779-B99D41F20AF7}" destId="{1B75C209-94DA-4092-A8F8-AFA29C9990C6}" srcOrd="0" destOrd="0" parTransId="{8D47E10B-D8F7-4BF5-AFDF-526635005BEF}" sibTransId="{322E3229-CDC5-48D1-9040-D8F06617E01B}"/>
    <dgm:cxn modelId="{2B06A249-688B-499F-82E8-48CE1436FD77}" srcId="{C795FC5B-6BCA-417A-A2F0-C04D73B86674}" destId="{4F32C77A-6A5E-48BC-B718-B1F137A0AB93}" srcOrd="0" destOrd="0" parTransId="{9B61D56B-46CE-4174-9587-32D13EE66884}" sibTransId="{05F66470-367A-4676-9FA2-B3986C9B38DF}"/>
    <dgm:cxn modelId="{A0368003-6B8F-408F-8DA8-9229B84DE478}" srcId="{70E692A6-28FD-4939-8E64-540429E9ABE2}" destId="{BE3D10B4-C2FD-44BB-80F3-DE0DE6481C91}" srcOrd="1" destOrd="0" parTransId="{1D4804EA-F8A3-4D90-AA93-99DFBEA5EF41}" sibTransId="{43DF141E-09EC-49FA-9FE4-8F9C0F2CEB00}"/>
    <dgm:cxn modelId="{FB493F60-2C7E-497B-A78F-88B2C722D1CF}" type="presOf" srcId="{CB1F0FFB-C339-47B0-A172-CF12604D7075}" destId="{7E214D55-4FCD-4746-AAB4-96410B0E6DA5}" srcOrd="0" destOrd="0" presId="urn:microsoft.com/office/officeart/2011/layout/TabList"/>
    <dgm:cxn modelId="{4C655D90-A2F3-463F-8D21-1CE7DED8D9B2}" srcId="{70E692A6-28FD-4939-8E64-540429E9ABE2}" destId="{56FAD077-FCD2-4287-A762-A3CDE819B2EB}" srcOrd="0" destOrd="0" parTransId="{D66B6015-9A53-4825-94F5-AD27ACA98188}" sibTransId="{B95B7F54-3E5A-42E2-9BF8-5BA774BBB410}"/>
    <dgm:cxn modelId="{4B571788-6137-4B24-85FA-91B721194B10}" type="presOf" srcId="{8EBA66B9-2D59-4A97-906D-31EA715319CA}" destId="{B60F0502-9561-403C-A28A-EF7440DA319E}" srcOrd="0" destOrd="0" presId="urn:microsoft.com/office/officeart/2011/layout/TabList"/>
    <dgm:cxn modelId="{05258C1C-9BD5-4F90-90B5-A393A7B4860A}" type="presOf" srcId="{FD631EB2-CD9B-451D-A01A-9A52244E1478}" destId="{D71ACEB2-375C-4384-A0E1-C96A06A60ED1}" srcOrd="0" destOrd="0" presId="urn:microsoft.com/office/officeart/2011/layout/TabList"/>
    <dgm:cxn modelId="{188D8C23-A796-43DA-A364-2BEAFEC409CD}" srcId="{70E692A6-28FD-4939-8E64-540429E9ABE2}" destId="{92DA74DB-045A-4754-A779-B99D41F20AF7}" srcOrd="4" destOrd="0" parTransId="{5ABE0297-EE97-488C-91D1-754C38EB54A3}" sibTransId="{E56C373D-1378-4E4B-ACFF-CE8A755C8DC8}"/>
    <dgm:cxn modelId="{9AEA30DC-DF14-48A6-A495-C71D740EB22C}" type="presOf" srcId="{92DA74DB-045A-4754-A779-B99D41F20AF7}" destId="{478CEEB2-9521-4E45-B954-D1CEAACE624D}" srcOrd="0" destOrd="0" presId="urn:microsoft.com/office/officeart/2011/layout/TabList"/>
    <dgm:cxn modelId="{E4B0CA87-02A4-448B-BA94-0B7192548146}" type="presOf" srcId="{FBBE0CEF-83F4-4577-BB08-B6943496855B}" destId="{C5826ED0-4683-4BE6-A567-0FC63BD6FFB5}" srcOrd="0" destOrd="0" presId="urn:microsoft.com/office/officeart/2011/layout/TabList"/>
    <dgm:cxn modelId="{FBFBD6C1-5FE5-4842-B960-B71B95FD43DC}" srcId="{70E692A6-28FD-4939-8E64-540429E9ABE2}" destId="{8EBA66B9-2D59-4A97-906D-31EA715319CA}" srcOrd="3" destOrd="0" parTransId="{690C58D2-E533-46A1-86E8-6C9CD4058574}" sibTransId="{C70CD319-3B28-4ABC-AF81-974BCB7FB512}"/>
    <dgm:cxn modelId="{6208C3B0-A15E-4CB2-9422-9202A7945D3F}" type="presOf" srcId="{C795FC5B-6BCA-417A-A2F0-C04D73B86674}" destId="{06102483-DBCA-4451-A383-FB92167530E5}" srcOrd="0" destOrd="0" presId="urn:microsoft.com/office/officeart/2011/layout/TabList"/>
    <dgm:cxn modelId="{DCA87F05-0260-4F25-A4C3-BC361377C09E}" type="presParOf" srcId="{15BA617C-B1B5-4CCB-BE0C-C0A3A81E8319}" destId="{69302966-F6BC-4F8F-ACE3-7CA19A2C7A7A}" srcOrd="0" destOrd="0" presId="urn:microsoft.com/office/officeart/2011/layout/TabList"/>
    <dgm:cxn modelId="{881DA2BE-4B13-4E90-A0DA-14626563E265}" type="presParOf" srcId="{69302966-F6BC-4F8F-ACE3-7CA19A2C7A7A}" destId="{C5826ED0-4683-4BE6-A567-0FC63BD6FFB5}" srcOrd="0" destOrd="0" presId="urn:microsoft.com/office/officeart/2011/layout/TabList"/>
    <dgm:cxn modelId="{FF6AE0A2-C6D6-41C4-886D-F91C5E24DCC8}" type="presParOf" srcId="{69302966-F6BC-4F8F-ACE3-7CA19A2C7A7A}" destId="{2BF9406A-DB36-4587-8EC1-8588499D395D}" srcOrd="1" destOrd="0" presId="urn:microsoft.com/office/officeart/2011/layout/TabList"/>
    <dgm:cxn modelId="{7EEC13D2-53E6-4E24-8006-F30359399CBD}" type="presParOf" srcId="{69302966-F6BC-4F8F-ACE3-7CA19A2C7A7A}" destId="{857137F8-4871-47A0-BA4A-A9491A5B2009}" srcOrd="2" destOrd="0" presId="urn:microsoft.com/office/officeart/2011/layout/TabList"/>
    <dgm:cxn modelId="{55D3D847-CB04-46CD-80CD-F78C159FF022}" type="presParOf" srcId="{15BA617C-B1B5-4CCB-BE0C-C0A3A81E8319}" destId="{DE2AA550-73AF-4485-8859-B9692AAD7679}" srcOrd="1" destOrd="0" presId="urn:microsoft.com/office/officeart/2011/layout/TabList"/>
    <dgm:cxn modelId="{DE2A5C9E-0271-432C-8680-95C34F30DAAF}" type="presParOf" srcId="{15BA617C-B1B5-4CCB-BE0C-C0A3A81E8319}" destId="{CD1A3117-B618-4CDA-BF56-FBDC8FC916EE}" srcOrd="2" destOrd="0" presId="urn:microsoft.com/office/officeart/2011/layout/TabList"/>
    <dgm:cxn modelId="{A7BD154B-6A8B-45D7-AA5A-C75990AE0062}" type="presParOf" srcId="{CD1A3117-B618-4CDA-BF56-FBDC8FC916EE}" destId="{7E214D55-4FCD-4746-AAB4-96410B0E6DA5}" srcOrd="0" destOrd="0" presId="urn:microsoft.com/office/officeart/2011/layout/TabList"/>
    <dgm:cxn modelId="{BB436EA5-D4FB-47EB-B5D5-B112FC7B589B}" type="presParOf" srcId="{CD1A3117-B618-4CDA-BF56-FBDC8FC916EE}" destId="{31BE08A1-5D5B-4546-84D1-B641C05D1EED}" srcOrd="1" destOrd="0" presId="urn:microsoft.com/office/officeart/2011/layout/TabList"/>
    <dgm:cxn modelId="{A4A1AB1E-442B-4215-BA52-2E778C08EAB1}" type="presParOf" srcId="{CD1A3117-B618-4CDA-BF56-FBDC8FC916EE}" destId="{BDCAE20C-2905-4FBC-BBB0-3CE3BADEB13B}" srcOrd="2" destOrd="0" presId="urn:microsoft.com/office/officeart/2011/layout/TabList"/>
    <dgm:cxn modelId="{1213239B-5179-4646-A7B3-97CAA625D9E9}" type="presParOf" srcId="{15BA617C-B1B5-4CCB-BE0C-C0A3A81E8319}" destId="{AB58FDEA-5570-4781-A3E2-3A1CBC920462}" srcOrd="3" destOrd="0" presId="urn:microsoft.com/office/officeart/2011/layout/TabList"/>
    <dgm:cxn modelId="{5A859C0D-C161-4502-8EA5-431564B5E678}" type="presParOf" srcId="{15BA617C-B1B5-4CCB-BE0C-C0A3A81E8319}" destId="{161083F6-0339-4A78-B399-FBD376807A88}" srcOrd="4" destOrd="0" presId="urn:microsoft.com/office/officeart/2011/layout/TabList"/>
    <dgm:cxn modelId="{C5B3E6B6-22A1-431B-B502-99FAA34B0F26}" type="presParOf" srcId="{161083F6-0339-4A78-B399-FBD376807A88}" destId="{14079372-C33E-413B-85F0-13757593C6E1}" srcOrd="0" destOrd="0" presId="urn:microsoft.com/office/officeart/2011/layout/TabList"/>
    <dgm:cxn modelId="{254A4E2B-9939-46FA-A2B1-16F23CB6FC48}" type="presParOf" srcId="{161083F6-0339-4A78-B399-FBD376807A88}" destId="{06102483-DBCA-4451-A383-FB92167530E5}" srcOrd="1" destOrd="0" presId="urn:microsoft.com/office/officeart/2011/layout/TabList"/>
    <dgm:cxn modelId="{E6B71D2C-B406-4292-9086-8CC2151F4A01}" type="presParOf" srcId="{161083F6-0339-4A78-B399-FBD376807A88}" destId="{0DDA34EC-EC0A-44C6-B79F-12034877DD62}" srcOrd="2" destOrd="0" presId="urn:microsoft.com/office/officeart/2011/layout/TabList"/>
    <dgm:cxn modelId="{AB7D37DB-BAAB-4048-855D-B3EE51CA8208}" type="presParOf" srcId="{15BA617C-B1B5-4CCB-BE0C-C0A3A81E8319}" destId="{06CF481C-3262-49AA-B89B-2051E1969A73}" srcOrd="5" destOrd="0" presId="urn:microsoft.com/office/officeart/2011/layout/TabList"/>
    <dgm:cxn modelId="{29658840-8E29-41FC-93FD-8A615C757984}" type="presParOf" srcId="{15BA617C-B1B5-4CCB-BE0C-C0A3A81E8319}" destId="{287FB8AA-A2F2-4C9D-8F1C-098A01CD9BAD}" srcOrd="6" destOrd="0" presId="urn:microsoft.com/office/officeart/2011/layout/TabList"/>
    <dgm:cxn modelId="{4D3ADCFA-E6CD-4D57-AD84-D39BFAC41EFB}" type="presParOf" srcId="{287FB8AA-A2F2-4C9D-8F1C-098A01CD9BAD}" destId="{D71ACEB2-375C-4384-A0E1-C96A06A60ED1}" srcOrd="0" destOrd="0" presId="urn:microsoft.com/office/officeart/2011/layout/TabList"/>
    <dgm:cxn modelId="{8DF438EF-53FF-4366-BF01-FEB921FB2AA4}" type="presParOf" srcId="{287FB8AA-A2F2-4C9D-8F1C-098A01CD9BAD}" destId="{B60F0502-9561-403C-A28A-EF7440DA319E}" srcOrd="1" destOrd="0" presId="urn:microsoft.com/office/officeart/2011/layout/TabList"/>
    <dgm:cxn modelId="{EE05DBAD-F292-46A0-B5E3-14FF0341442F}" type="presParOf" srcId="{287FB8AA-A2F2-4C9D-8F1C-098A01CD9BAD}" destId="{DF13A675-CA4B-42B9-9855-6B7C621CC3F2}" srcOrd="2" destOrd="0" presId="urn:microsoft.com/office/officeart/2011/layout/TabList"/>
    <dgm:cxn modelId="{2469274A-EE34-4D36-ABF9-F42E99179C40}" type="presParOf" srcId="{15BA617C-B1B5-4CCB-BE0C-C0A3A81E8319}" destId="{56136C5A-E508-42C4-8E9A-7BAB0E8506DF}" srcOrd="7" destOrd="0" presId="urn:microsoft.com/office/officeart/2011/layout/TabList"/>
    <dgm:cxn modelId="{7DC544FC-248C-4C04-9DF6-9E7A60DA4953}" type="presParOf" srcId="{15BA617C-B1B5-4CCB-BE0C-C0A3A81E8319}" destId="{53E867FE-1A70-4C0D-9639-371FFB3A80C6}" srcOrd="8" destOrd="0" presId="urn:microsoft.com/office/officeart/2011/layout/TabList"/>
    <dgm:cxn modelId="{664B3CC6-4C4C-457B-B9B1-0FA17B8ABC44}" type="presParOf" srcId="{53E867FE-1A70-4C0D-9639-371FFB3A80C6}" destId="{EE119FBE-F051-40E3-9CE8-56D63F592721}" srcOrd="0" destOrd="0" presId="urn:microsoft.com/office/officeart/2011/layout/TabList"/>
    <dgm:cxn modelId="{C405BF0C-A8FC-4222-B801-ABBCABF2C440}" type="presParOf" srcId="{53E867FE-1A70-4C0D-9639-371FFB3A80C6}" destId="{478CEEB2-9521-4E45-B954-D1CEAACE624D}" srcOrd="1" destOrd="0" presId="urn:microsoft.com/office/officeart/2011/layout/TabList"/>
    <dgm:cxn modelId="{51152352-FDAF-4BB4-8636-F853EA4E39D0}" type="presParOf" srcId="{53E867FE-1A70-4C0D-9639-371FFB3A80C6}" destId="{FCE70E1F-4F9F-4391-89E1-55A30EECF344}" srcOrd="2" destOrd="0" presId="urn:microsoft.com/office/officeart/2011/layout/Tab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FD13201-1538-4658-9B10-DBD10DF4F1B6}" type="doc">
      <dgm:prSet loTypeId="urn:microsoft.com/office/officeart/2005/8/layout/vList4#1" loCatId="list" qsTypeId="urn:microsoft.com/office/officeart/2005/8/quickstyle/simple1" qsCatId="simple" csTypeId="urn:microsoft.com/office/officeart/2005/8/colors/accent2_1" csCatId="accent2" phldr="1"/>
      <dgm:spPr/>
      <dgm:t>
        <a:bodyPr/>
        <a:lstStyle/>
        <a:p>
          <a:endParaRPr lang="zh-CN" altLang="en-US"/>
        </a:p>
      </dgm:t>
    </dgm:pt>
    <dgm:pt modelId="{9EE6F979-2FAF-43CB-A500-C10CD9A232DF}">
      <dgm:prSet phldrT="[文本]" custT="1"/>
      <dgm:spPr/>
      <dgm:t>
        <a:bodyPr/>
        <a:lstStyle/>
        <a:p>
          <a:r>
            <a:rPr lang="zh-CN" altLang="en-US" sz="3000" b="1" dirty="0" smtClean="0">
              <a:solidFill>
                <a:srgbClr val="FF0000"/>
              </a:solidFill>
              <a:latin typeface="黑体" pitchFamily="2" charset="-122"/>
              <a:ea typeface="黑体" pitchFamily="2" charset="-122"/>
            </a:rPr>
            <a:t>从社区管理到社区治理的转变</a:t>
          </a:r>
          <a:endParaRPr lang="zh-CN" altLang="en-US" sz="3000" b="1" dirty="0">
            <a:solidFill>
              <a:srgbClr val="FF0000"/>
            </a:solidFill>
            <a:latin typeface="黑体" pitchFamily="2" charset="-122"/>
            <a:ea typeface="黑体" pitchFamily="2" charset="-122"/>
          </a:endParaRPr>
        </a:p>
      </dgm:t>
    </dgm:pt>
    <dgm:pt modelId="{509762F3-5D65-47AF-B0EC-94C69E2EFD03}" type="parTrans" cxnId="{CE3EB4BD-19D7-498D-868F-C1110FE5152F}">
      <dgm:prSet/>
      <dgm:spPr/>
      <dgm:t>
        <a:bodyPr/>
        <a:lstStyle/>
        <a:p>
          <a:endParaRPr lang="zh-CN" altLang="en-US"/>
        </a:p>
      </dgm:t>
    </dgm:pt>
    <dgm:pt modelId="{55690CCC-D93D-4182-B456-3BB0CA88C727}" type="sibTrans" cxnId="{CE3EB4BD-19D7-498D-868F-C1110FE5152F}">
      <dgm:prSet/>
      <dgm:spPr/>
      <dgm:t>
        <a:bodyPr/>
        <a:lstStyle/>
        <a:p>
          <a:endParaRPr lang="zh-CN" altLang="en-US"/>
        </a:p>
      </dgm:t>
    </dgm:pt>
    <dgm:pt modelId="{2A2B564D-5E34-4A92-A32E-43B740F0D921}">
      <dgm:prSet phldrT="[文本]" custT="1"/>
      <dgm:spPr/>
      <dgm:t>
        <a:bodyPr/>
        <a:lstStyle/>
        <a:p>
          <a:r>
            <a:rPr lang="zh-CN" altLang="en-US" sz="3000" b="1" dirty="0" smtClean="0">
              <a:solidFill>
                <a:srgbClr val="FF0000"/>
              </a:solidFill>
              <a:latin typeface="黑体" pitchFamily="2" charset="-122"/>
              <a:ea typeface="黑体" pitchFamily="2" charset="-122"/>
            </a:rPr>
            <a:t>当前社区治理面临的新形势新问题</a:t>
          </a:r>
        </a:p>
      </dgm:t>
    </dgm:pt>
    <dgm:pt modelId="{D430E7A5-2A25-430B-A559-2124A58807D3}" type="parTrans" cxnId="{3D4D9A69-F327-4CF1-9000-428396FA36E4}">
      <dgm:prSet/>
      <dgm:spPr/>
      <dgm:t>
        <a:bodyPr/>
        <a:lstStyle/>
        <a:p>
          <a:endParaRPr lang="zh-CN" altLang="en-US"/>
        </a:p>
      </dgm:t>
    </dgm:pt>
    <dgm:pt modelId="{5C47A0CA-CE3F-4682-9FD6-399F53C945D2}" type="sibTrans" cxnId="{3D4D9A69-F327-4CF1-9000-428396FA36E4}">
      <dgm:prSet/>
      <dgm:spPr/>
      <dgm:t>
        <a:bodyPr/>
        <a:lstStyle/>
        <a:p>
          <a:endParaRPr lang="zh-CN" altLang="en-US"/>
        </a:p>
      </dgm:t>
    </dgm:pt>
    <dgm:pt modelId="{9AEEA930-9CCA-4050-8590-66538FCDB3E7}">
      <dgm:prSet phldrT="[文本]" custT="1"/>
      <dgm:spPr/>
      <dgm:t>
        <a:bodyPr/>
        <a:lstStyle/>
        <a:p>
          <a:r>
            <a:rPr lang="zh-CN" altLang="en-US" sz="3000" b="1" dirty="0" smtClean="0">
              <a:solidFill>
                <a:srgbClr val="FF0000"/>
              </a:solidFill>
              <a:latin typeface="黑体" pitchFamily="2" charset="-122"/>
              <a:ea typeface="黑体" pitchFamily="2" charset="-122"/>
            </a:rPr>
            <a:t>进一步创新社区治理 强化社区自治和服务功能</a:t>
          </a:r>
        </a:p>
      </dgm:t>
    </dgm:pt>
    <dgm:pt modelId="{86E0AF78-1FBB-4650-BB60-4ABF67A7814A}" type="parTrans" cxnId="{A7A99CF0-9377-41B1-A01F-098688212E3C}">
      <dgm:prSet/>
      <dgm:spPr/>
      <dgm:t>
        <a:bodyPr/>
        <a:lstStyle/>
        <a:p>
          <a:endParaRPr lang="zh-CN" altLang="en-US"/>
        </a:p>
      </dgm:t>
    </dgm:pt>
    <dgm:pt modelId="{297469BA-9B8D-4572-A5B1-3C0711FC6E21}" type="sibTrans" cxnId="{A7A99CF0-9377-41B1-A01F-098688212E3C}">
      <dgm:prSet/>
      <dgm:spPr/>
      <dgm:t>
        <a:bodyPr/>
        <a:lstStyle/>
        <a:p>
          <a:endParaRPr lang="zh-CN" altLang="en-US"/>
        </a:p>
      </dgm:t>
    </dgm:pt>
    <dgm:pt modelId="{9DC33B6A-67C7-4EBA-9A8A-8A59E0F12666}" type="pres">
      <dgm:prSet presAssocID="{1FD13201-1538-4658-9B10-DBD10DF4F1B6}" presName="linear" presStyleCnt="0">
        <dgm:presLayoutVars>
          <dgm:dir/>
          <dgm:resizeHandles val="exact"/>
        </dgm:presLayoutVars>
      </dgm:prSet>
      <dgm:spPr/>
      <dgm:t>
        <a:bodyPr/>
        <a:lstStyle/>
        <a:p>
          <a:endParaRPr lang="zh-CN" altLang="en-US"/>
        </a:p>
      </dgm:t>
    </dgm:pt>
    <dgm:pt modelId="{F301A587-A0FC-456F-AD12-962CD7173155}" type="pres">
      <dgm:prSet presAssocID="{9EE6F979-2FAF-43CB-A500-C10CD9A232DF}" presName="comp" presStyleCnt="0"/>
      <dgm:spPr/>
    </dgm:pt>
    <dgm:pt modelId="{8B1A9AE9-C17B-4ECB-B80F-6C7C2D01BF7A}" type="pres">
      <dgm:prSet presAssocID="{9EE6F979-2FAF-43CB-A500-C10CD9A232DF}" presName="box" presStyleLbl="node1" presStyleIdx="0" presStyleCnt="3" custScaleY="75598"/>
      <dgm:spPr/>
      <dgm:t>
        <a:bodyPr/>
        <a:lstStyle/>
        <a:p>
          <a:endParaRPr lang="zh-CN" altLang="en-US"/>
        </a:p>
      </dgm:t>
    </dgm:pt>
    <dgm:pt modelId="{202F0A2B-60DB-437A-A8EF-28E2CBBD7741}" type="pres">
      <dgm:prSet presAssocID="{9EE6F979-2FAF-43CB-A500-C10CD9A232DF}" presName="img" presStyleLbl="fgImgPlace1" presStyleIdx="0" presStyleCnt="3" custScaleX="73545" custScaleY="85714" custLinFactNeighborX="-12704"/>
      <dgm:spPr/>
      <dgm:t>
        <a:bodyPr/>
        <a:lstStyle/>
        <a:p>
          <a:endParaRPr lang="zh-CN" altLang="en-US"/>
        </a:p>
      </dgm:t>
    </dgm:pt>
    <dgm:pt modelId="{5CFD058C-2937-43B5-A737-D3C1B9C1AEEF}" type="pres">
      <dgm:prSet presAssocID="{9EE6F979-2FAF-43CB-A500-C10CD9A232DF}" presName="text" presStyleLbl="node1" presStyleIdx="0" presStyleCnt="3">
        <dgm:presLayoutVars>
          <dgm:bulletEnabled val="1"/>
        </dgm:presLayoutVars>
      </dgm:prSet>
      <dgm:spPr/>
      <dgm:t>
        <a:bodyPr/>
        <a:lstStyle/>
        <a:p>
          <a:endParaRPr lang="zh-CN" altLang="en-US"/>
        </a:p>
      </dgm:t>
    </dgm:pt>
    <dgm:pt modelId="{3F0BF91F-F0ED-4759-AE51-14BF7E884891}" type="pres">
      <dgm:prSet presAssocID="{55690CCC-D93D-4182-B456-3BB0CA88C727}" presName="spacer" presStyleCnt="0"/>
      <dgm:spPr/>
    </dgm:pt>
    <dgm:pt modelId="{AAB4765B-C5E7-4007-B52F-AB88DFFD28F4}" type="pres">
      <dgm:prSet presAssocID="{2A2B564D-5E34-4A92-A32E-43B740F0D921}" presName="comp" presStyleCnt="0"/>
      <dgm:spPr/>
    </dgm:pt>
    <dgm:pt modelId="{C4225C0A-274A-4E1C-A1D4-790645D34614}" type="pres">
      <dgm:prSet presAssocID="{2A2B564D-5E34-4A92-A32E-43B740F0D921}" presName="box" presStyleLbl="node1" presStyleIdx="1" presStyleCnt="3" custScaleY="73111"/>
      <dgm:spPr/>
      <dgm:t>
        <a:bodyPr/>
        <a:lstStyle/>
        <a:p>
          <a:endParaRPr lang="zh-CN" altLang="en-US"/>
        </a:p>
      </dgm:t>
    </dgm:pt>
    <dgm:pt modelId="{BFE3416D-130F-4924-92B9-107C4528A10D}" type="pres">
      <dgm:prSet presAssocID="{2A2B564D-5E34-4A92-A32E-43B740F0D921}" presName="img" presStyleLbl="fgImgPlace1" presStyleIdx="1" presStyleCnt="3" custScaleX="73545" custScaleY="85060" custLinFactNeighborX="-12704"/>
      <dgm:spPr/>
    </dgm:pt>
    <dgm:pt modelId="{F53E82CF-773E-46EE-A9A3-DC5187702FDC}" type="pres">
      <dgm:prSet presAssocID="{2A2B564D-5E34-4A92-A32E-43B740F0D921}" presName="text" presStyleLbl="node1" presStyleIdx="1" presStyleCnt="3">
        <dgm:presLayoutVars>
          <dgm:bulletEnabled val="1"/>
        </dgm:presLayoutVars>
      </dgm:prSet>
      <dgm:spPr/>
      <dgm:t>
        <a:bodyPr/>
        <a:lstStyle/>
        <a:p>
          <a:endParaRPr lang="zh-CN" altLang="en-US"/>
        </a:p>
      </dgm:t>
    </dgm:pt>
    <dgm:pt modelId="{6E527F34-341E-4A9D-9097-FAB20C8D3ABC}" type="pres">
      <dgm:prSet presAssocID="{5C47A0CA-CE3F-4682-9FD6-399F53C945D2}" presName="spacer" presStyleCnt="0"/>
      <dgm:spPr/>
    </dgm:pt>
    <dgm:pt modelId="{C1A21B39-FD23-4520-A322-F2B2583FFBAB}" type="pres">
      <dgm:prSet presAssocID="{9AEEA930-9CCA-4050-8590-66538FCDB3E7}" presName="comp" presStyleCnt="0"/>
      <dgm:spPr/>
    </dgm:pt>
    <dgm:pt modelId="{F4F667A5-CB8F-4F63-ACC0-32EDDDFD142F}" type="pres">
      <dgm:prSet presAssocID="{9AEEA930-9CCA-4050-8590-66538FCDB3E7}" presName="box" presStyleLbl="node1" presStyleIdx="2" presStyleCnt="3" custScaleY="73432"/>
      <dgm:spPr/>
      <dgm:t>
        <a:bodyPr/>
        <a:lstStyle/>
        <a:p>
          <a:endParaRPr lang="zh-CN" altLang="en-US"/>
        </a:p>
      </dgm:t>
    </dgm:pt>
    <dgm:pt modelId="{890FEC8C-476A-4F9E-A48A-2F9B142833D5}" type="pres">
      <dgm:prSet presAssocID="{9AEEA930-9CCA-4050-8590-66538FCDB3E7}" presName="img" presStyleLbl="fgImgPlace1" presStyleIdx="2" presStyleCnt="3" custScaleX="73545" custScaleY="83089" custLinFactNeighborX="-12704"/>
      <dgm:spPr/>
      <dgm:t>
        <a:bodyPr/>
        <a:lstStyle/>
        <a:p>
          <a:endParaRPr lang="zh-CN" altLang="en-US"/>
        </a:p>
      </dgm:t>
    </dgm:pt>
    <dgm:pt modelId="{B9B353BF-B28E-4AEF-949A-329EF2C3F367}" type="pres">
      <dgm:prSet presAssocID="{9AEEA930-9CCA-4050-8590-66538FCDB3E7}" presName="text" presStyleLbl="node1" presStyleIdx="2" presStyleCnt="3">
        <dgm:presLayoutVars>
          <dgm:bulletEnabled val="1"/>
        </dgm:presLayoutVars>
      </dgm:prSet>
      <dgm:spPr/>
      <dgm:t>
        <a:bodyPr/>
        <a:lstStyle/>
        <a:p>
          <a:endParaRPr lang="zh-CN" altLang="en-US"/>
        </a:p>
      </dgm:t>
    </dgm:pt>
  </dgm:ptLst>
  <dgm:cxnLst>
    <dgm:cxn modelId="{3D4D9A69-F327-4CF1-9000-428396FA36E4}" srcId="{1FD13201-1538-4658-9B10-DBD10DF4F1B6}" destId="{2A2B564D-5E34-4A92-A32E-43B740F0D921}" srcOrd="1" destOrd="0" parTransId="{D430E7A5-2A25-430B-A559-2124A58807D3}" sibTransId="{5C47A0CA-CE3F-4682-9FD6-399F53C945D2}"/>
    <dgm:cxn modelId="{50196849-A959-42A4-893F-3D48C9395751}" type="presOf" srcId="{9EE6F979-2FAF-43CB-A500-C10CD9A232DF}" destId="{8B1A9AE9-C17B-4ECB-B80F-6C7C2D01BF7A}" srcOrd="0" destOrd="0" presId="urn:microsoft.com/office/officeart/2005/8/layout/vList4#1"/>
    <dgm:cxn modelId="{8F18BC95-8A29-43DE-A80A-CEB8B11D5D0B}" type="presOf" srcId="{9AEEA930-9CCA-4050-8590-66538FCDB3E7}" destId="{F4F667A5-CB8F-4F63-ACC0-32EDDDFD142F}" srcOrd="0" destOrd="0" presId="urn:microsoft.com/office/officeart/2005/8/layout/vList4#1"/>
    <dgm:cxn modelId="{2A7DBCE6-F475-46EB-97E7-20CC4F9DC53A}" type="presOf" srcId="{9EE6F979-2FAF-43CB-A500-C10CD9A232DF}" destId="{5CFD058C-2937-43B5-A737-D3C1B9C1AEEF}" srcOrd="1" destOrd="0" presId="urn:microsoft.com/office/officeart/2005/8/layout/vList4#1"/>
    <dgm:cxn modelId="{CE3EB4BD-19D7-498D-868F-C1110FE5152F}" srcId="{1FD13201-1538-4658-9B10-DBD10DF4F1B6}" destId="{9EE6F979-2FAF-43CB-A500-C10CD9A232DF}" srcOrd="0" destOrd="0" parTransId="{509762F3-5D65-47AF-B0EC-94C69E2EFD03}" sibTransId="{55690CCC-D93D-4182-B456-3BB0CA88C727}"/>
    <dgm:cxn modelId="{3E8CCD16-7EAF-4AD5-9290-BD0B3976C534}" type="presOf" srcId="{1FD13201-1538-4658-9B10-DBD10DF4F1B6}" destId="{9DC33B6A-67C7-4EBA-9A8A-8A59E0F12666}" srcOrd="0" destOrd="0" presId="urn:microsoft.com/office/officeart/2005/8/layout/vList4#1"/>
    <dgm:cxn modelId="{3D5ED023-473D-4AE4-8A1B-018579D25789}" type="presOf" srcId="{9AEEA930-9CCA-4050-8590-66538FCDB3E7}" destId="{B9B353BF-B28E-4AEF-949A-329EF2C3F367}" srcOrd="1" destOrd="0" presId="urn:microsoft.com/office/officeart/2005/8/layout/vList4#1"/>
    <dgm:cxn modelId="{4F8266D7-0671-4B44-8167-B9A44474944A}" type="presOf" srcId="{2A2B564D-5E34-4A92-A32E-43B740F0D921}" destId="{C4225C0A-274A-4E1C-A1D4-790645D34614}" srcOrd="0" destOrd="0" presId="urn:microsoft.com/office/officeart/2005/8/layout/vList4#1"/>
    <dgm:cxn modelId="{F36EEEA1-238F-4045-ABF5-BE702C47733B}" type="presOf" srcId="{2A2B564D-5E34-4A92-A32E-43B740F0D921}" destId="{F53E82CF-773E-46EE-A9A3-DC5187702FDC}" srcOrd="1" destOrd="0" presId="urn:microsoft.com/office/officeart/2005/8/layout/vList4#1"/>
    <dgm:cxn modelId="{A7A99CF0-9377-41B1-A01F-098688212E3C}" srcId="{1FD13201-1538-4658-9B10-DBD10DF4F1B6}" destId="{9AEEA930-9CCA-4050-8590-66538FCDB3E7}" srcOrd="2" destOrd="0" parTransId="{86E0AF78-1FBB-4650-BB60-4ABF67A7814A}" sibTransId="{297469BA-9B8D-4572-A5B1-3C0711FC6E21}"/>
    <dgm:cxn modelId="{D7C9268A-E511-4159-B00F-58EE59DAE868}" type="presParOf" srcId="{9DC33B6A-67C7-4EBA-9A8A-8A59E0F12666}" destId="{F301A587-A0FC-456F-AD12-962CD7173155}" srcOrd="0" destOrd="0" presId="urn:microsoft.com/office/officeart/2005/8/layout/vList4#1"/>
    <dgm:cxn modelId="{DCA79E90-D18E-4AD2-AD29-0B153AA99E83}" type="presParOf" srcId="{F301A587-A0FC-456F-AD12-962CD7173155}" destId="{8B1A9AE9-C17B-4ECB-B80F-6C7C2D01BF7A}" srcOrd="0" destOrd="0" presId="urn:microsoft.com/office/officeart/2005/8/layout/vList4#1"/>
    <dgm:cxn modelId="{3BBA1BEC-19ED-4941-858A-2E7C736753EA}" type="presParOf" srcId="{F301A587-A0FC-456F-AD12-962CD7173155}" destId="{202F0A2B-60DB-437A-A8EF-28E2CBBD7741}" srcOrd="1" destOrd="0" presId="urn:microsoft.com/office/officeart/2005/8/layout/vList4#1"/>
    <dgm:cxn modelId="{90282ECC-FEAD-42DE-A7EB-2DB136A1A82D}" type="presParOf" srcId="{F301A587-A0FC-456F-AD12-962CD7173155}" destId="{5CFD058C-2937-43B5-A737-D3C1B9C1AEEF}" srcOrd="2" destOrd="0" presId="urn:microsoft.com/office/officeart/2005/8/layout/vList4#1"/>
    <dgm:cxn modelId="{90E5683C-A045-4E8D-A326-9530EA50AA54}" type="presParOf" srcId="{9DC33B6A-67C7-4EBA-9A8A-8A59E0F12666}" destId="{3F0BF91F-F0ED-4759-AE51-14BF7E884891}" srcOrd="1" destOrd="0" presId="urn:microsoft.com/office/officeart/2005/8/layout/vList4#1"/>
    <dgm:cxn modelId="{5888361A-9C05-4708-9DB9-8F283FC0E996}" type="presParOf" srcId="{9DC33B6A-67C7-4EBA-9A8A-8A59E0F12666}" destId="{AAB4765B-C5E7-4007-B52F-AB88DFFD28F4}" srcOrd="2" destOrd="0" presId="urn:microsoft.com/office/officeart/2005/8/layout/vList4#1"/>
    <dgm:cxn modelId="{EC3266B7-DB71-42C0-A76D-6F5585740E1B}" type="presParOf" srcId="{AAB4765B-C5E7-4007-B52F-AB88DFFD28F4}" destId="{C4225C0A-274A-4E1C-A1D4-790645D34614}" srcOrd="0" destOrd="0" presId="urn:microsoft.com/office/officeart/2005/8/layout/vList4#1"/>
    <dgm:cxn modelId="{76969B44-B19F-41FE-AC01-0AE7683B1ACC}" type="presParOf" srcId="{AAB4765B-C5E7-4007-B52F-AB88DFFD28F4}" destId="{BFE3416D-130F-4924-92B9-107C4528A10D}" srcOrd="1" destOrd="0" presId="urn:microsoft.com/office/officeart/2005/8/layout/vList4#1"/>
    <dgm:cxn modelId="{F5DF035F-B4E8-4BA7-AE46-74E92BD6ADED}" type="presParOf" srcId="{AAB4765B-C5E7-4007-B52F-AB88DFFD28F4}" destId="{F53E82CF-773E-46EE-A9A3-DC5187702FDC}" srcOrd="2" destOrd="0" presId="urn:microsoft.com/office/officeart/2005/8/layout/vList4#1"/>
    <dgm:cxn modelId="{20E7FAC5-DE5D-4362-AE5E-CC80936C75F7}" type="presParOf" srcId="{9DC33B6A-67C7-4EBA-9A8A-8A59E0F12666}" destId="{6E527F34-341E-4A9D-9097-FAB20C8D3ABC}" srcOrd="3" destOrd="0" presId="urn:microsoft.com/office/officeart/2005/8/layout/vList4#1"/>
    <dgm:cxn modelId="{51B5E90A-219C-4EAF-8D27-F584BD6C056C}" type="presParOf" srcId="{9DC33B6A-67C7-4EBA-9A8A-8A59E0F12666}" destId="{C1A21B39-FD23-4520-A322-F2B2583FFBAB}" srcOrd="4" destOrd="0" presId="urn:microsoft.com/office/officeart/2005/8/layout/vList4#1"/>
    <dgm:cxn modelId="{E67BAF63-F606-45D7-B59F-E0FE069B0A94}" type="presParOf" srcId="{C1A21B39-FD23-4520-A322-F2B2583FFBAB}" destId="{F4F667A5-CB8F-4F63-ACC0-32EDDDFD142F}" srcOrd="0" destOrd="0" presId="urn:microsoft.com/office/officeart/2005/8/layout/vList4#1"/>
    <dgm:cxn modelId="{55136190-6CD6-447B-A975-F08B26F7F85F}" type="presParOf" srcId="{C1A21B39-FD23-4520-A322-F2B2583FFBAB}" destId="{890FEC8C-476A-4F9E-A48A-2F9B142833D5}" srcOrd="1" destOrd="0" presId="urn:microsoft.com/office/officeart/2005/8/layout/vList4#1"/>
    <dgm:cxn modelId="{6903B04A-705A-4CDA-8DFA-C4A7C35FF28D}" type="presParOf" srcId="{C1A21B39-FD23-4520-A322-F2B2583FFBAB}" destId="{B9B353BF-B28E-4AEF-949A-329EF2C3F367}" srcOrd="2" destOrd="0" presId="urn:microsoft.com/office/officeart/2005/8/layout/vList4#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E60DE8-922A-4A9A-BFED-CFC51410A94C}" type="doc">
      <dgm:prSet loTypeId="urn:microsoft.com/office/officeart/2005/8/layout/pyramid2" loCatId="list" qsTypeId="urn:microsoft.com/office/officeart/2005/8/quickstyle/simple1" qsCatId="simple" csTypeId="urn:microsoft.com/office/officeart/2005/8/colors/accent1_2" csCatId="accent1" phldr="1"/>
      <dgm:spPr/>
    </dgm:pt>
    <dgm:pt modelId="{ECB4DDA0-B682-4086-88D5-741BF5F92EC6}">
      <dgm:prSet phldrT="[文本]" custT="1"/>
      <dgm:spPr>
        <a:blipFill rotWithShape="0">
          <a:blip xmlns:r="http://schemas.openxmlformats.org/officeDocument/2006/relationships" r:embed="rId1"/>
          <a:tile tx="0" ty="0" sx="100000" sy="100000" flip="none" algn="tl"/>
        </a:blipFill>
      </dgm:spPr>
      <dgm:t>
        <a:bodyPr/>
        <a:lstStyle/>
        <a:p>
          <a:r>
            <a:rPr lang="zh-CN" altLang="en-US" sz="2800" b="1" dirty="0" smtClean="0">
              <a:latin typeface="华文楷体" panose="02010600040101010101" pitchFamily="2" charset="-122"/>
              <a:ea typeface="华文楷体" panose="02010600040101010101" pitchFamily="2" charset="-122"/>
            </a:rPr>
            <a:t>“单位人”向“社会人”转化</a:t>
          </a:r>
          <a:endParaRPr lang="zh-CN" altLang="en-US" sz="2800" b="1" dirty="0">
            <a:latin typeface="华文楷体" panose="02010600040101010101" pitchFamily="2" charset="-122"/>
            <a:ea typeface="华文楷体" panose="02010600040101010101" pitchFamily="2" charset="-122"/>
          </a:endParaRPr>
        </a:p>
      </dgm:t>
    </dgm:pt>
    <dgm:pt modelId="{22EC804C-89CD-4943-BEE9-A20959F82BB2}" type="parTrans" cxnId="{1FDC66DB-BCC2-4259-BFCD-E0A9D1D6B901}">
      <dgm:prSet/>
      <dgm:spPr/>
      <dgm:t>
        <a:bodyPr/>
        <a:lstStyle/>
        <a:p>
          <a:endParaRPr lang="zh-CN" altLang="en-US"/>
        </a:p>
      </dgm:t>
    </dgm:pt>
    <dgm:pt modelId="{E0183E8B-4120-4D79-841B-3D12E10019B1}" type="sibTrans" cxnId="{1FDC66DB-BCC2-4259-BFCD-E0A9D1D6B901}">
      <dgm:prSet/>
      <dgm:spPr/>
      <dgm:t>
        <a:bodyPr/>
        <a:lstStyle/>
        <a:p>
          <a:endParaRPr lang="zh-CN" altLang="en-US"/>
        </a:p>
      </dgm:t>
    </dgm:pt>
    <dgm:pt modelId="{0E567284-8DB6-42C9-8052-541059CF520B}">
      <dgm:prSet phldrT="[文本]" custT="1"/>
      <dgm:spPr>
        <a:blipFill rotWithShape="0">
          <a:blip xmlns:r="http://schemas.openxmlformats.org/officeDocument/2006/relationships" r:embed="rId1"/>
          <a:tile tx="0" ty="0" sx="100000" sy="100000" flip="none" algn="tl"/>
        </a:blipFill>
      </dgm:spPr>
      <dgm:t>
        <a:bodyPr/>
        <a:lstStyle/>
        <a:p>
          <a:r>
            <a:rPr lang="zh-CN" altLang="en-US" sz="2800" b="1" dirty="0" smtClean="0">
              <a:latin typeface="华文楷体" panose="02010600040101010101" pitchFamily="2" charset="-122"/>
              <a:ea typeface="华文楷体" panose="02010600040101010101" pitchFamily="2" charset="-122"/>
            </a:rPr>
            <a:t>社会的多元化发展</a:t>
          </a:r>
          <a:endParaRPr lang="zh-CN" altLang="en-US" sz="2800" b="1" dirty="0">
            <a:latin typeface="华文楷体" panose="02010600040101010101" pitchFamily="2" charset="-122"/>
            <a:ea typeface="华文楷体" panose="02010600040101010101" pitchFamily="2" charset="-122"/>
          </a:endParaRPr>
        </a:p>
      </dgm:t>
    </dgm:pt>
    <dgm:pt modelId="{E167DB27-36F8-4497-96D0-B24B882CD16F}" type="parTrans" cxnId="{16EF5389-8CBE-47EC-B1FC-0873B309A08E}">
      <dgm:prSet/>
      <dgm:spPr/>
      <dgm:t>
        <a:bodyPr/>
        <a:lstStyle/>
        <a:p>
          <a:endParaRPr lang="zh-CN" altLang="en-US"/>
        </a:p>
      </dgm:t>
    </dgm:pt>
    <dgm:pt modelId="{B59C7D9D-60E0-4F15-BB57-1137F1138583}" type="sibTrans" cxnId="{16EF5389-8CBE-47EC-B1FC-0873B309A08E}">
      <dgm:prSet/>
      <dgm:spPr/>
      <dgm:t>
        <a:bodyPr/>
        <a:lstStyle/>
        <a:p>
          <a:endParaRPr lang="zh-CN" altLang="en-US"/>
        </a:p>
      </dgm:t>
    </dgm:pt>
    <dgm:pt modelId="{B29F0AD2-9C7E-4259-9AB9-C331882AA943}">
      <dgm:prSet custT="1"/>
      <dgm:spPr>
        <a:blipFill rotWithShape="0">
          <a:blip xmlns:r="http://schemas.openxmlformats.org/officeDocument/2006/relationships" r:embed="rId1"/>
          <a:tile tx="0" ty="0" sx="100000" sy="100000" flip="none" algn="tl"/>
        </a:blipFill>
      </dgm:spPr>
      <dgm:t>
        <a:bodyPr/>
        <a:lstStyle/>
        <a:p>
          <a:r>
            <a:rPr lang="zh-CN" altLang="en-US" sz="2800" b="1" dirty="0" smtClean="0">
              <a:latin typeface="华文楷体" panose="02010600040101010101" pitchFamily="2" charset="-122"/>
              <a:ea typeface="华文楷体" panose="02010600040101010101" pitchFamily="2" charset="-122"/>
            </a:rPr>
            <a:t>社区外来人口和流动人口增加</a:t>
          </a:r>
          <a:endParaRPr lang="zh-CN" altLang="en-US" sz="2800" b="1" dirty="0">
            <a:latin typeface="华文楷体" panose="02010600040101010101" pitchFamily="2" charset="-122"/>
            <a:ea typeface="华文楷体" panose="02010600040101010101" pitchFamily="2" charset="-122"/>
          </a:endParaRPr>
        </a:p>
      </dgm:t>
    </dgm:pt>
    <dgm:pt modelId="{7DB0AA35-248D-4E68-8BB3-94407B578DA8}" type="parTrans" cxnId="{6B95532A-F891-48CC-91C0-E87AC17067D4}">
      <dgm:prSet/>
      <dgm:spPr/>
      <dgm:t>
        <a:bodyPr/>
        <a:lstStyle/>
        <a:p>
          <a:endParaRPr lang="zh-CN" altLang="en-US"/>
        </a:p>
      </dgm:t>
    </dgm:pt>
    <dgm:pt modelId="{EB31D0B0-A3A4-4F37-B7EC-3AE783715B61}" type="sibTrans" cxnId="{6B95532A-F891-48CC-91C0-E87AC17067D4}">
      <dgm:prSet/>
      <dgm:spPr/>
      <dgm:t>
        <a:bodyPr/>
        <a:lstStyle/>
        <a:p>
          <a:endParaRPr lang="zh-CN" altLang="en-US"/>
        </a:p>
      </dgm:t>
    </dgm:pt>
    <dgm:pt modelId="{E9DE76A6-EBE4-4B9E-8AB0-B07104846B19}">
      <dgm:prSet phldrT="[文本]" custT="1"/>
      <dgm:spPr>
        <a:blipFill rotWithShape="0">
          <a:blip xmlns:r="http://schemas.openxmlformats.org/officeDocument/2006/relationships" r:embed="rId1"/>
          <a:tile tx="0" ty="0" sx="100000" sy="100000" flip="none" algn="tl"/>
        </a:blipFill>
      </dgm:spPr>
      <dgm:t>
        <a:bodyPr/>
        <a:lstStyle/>
        <a:p>
          <a:r>
            <a:rPr lang="zh-CN" altLang="en-US" sz="2800" b="1" dirty="0" smtClean="0">
              <a:latin typeface="华文楷体" panose="02010600040101010101" pitchFamily="2" charset="-122"/>
              <a:ea typeface="华文楷体" panose="02010600040101010101" pitchFamily="2" charset="-122"/>
            </a:rPr>
            <a:t>社会治理中的突出问题</a:t>
          </a:r>
          <a:endParaRPr lang="zh-CN" altLang="en-US" sz="2800" b="1" dirty="0">
            <a:latin typeface="华文楷体" panose="02010600040101010101" pitchFamily="2" charset="-122"/>
            <a:ea typeface="华文楷体" panose="02010600040101010101" pitchFamily="2" charset="-122"/>
          </a:endParaRPr>
        </a:p>
      </dgm:t>
    </dgm:pt>
    <dgm:pt modelId="{E8B7888C-200C-4E35-94BA-A739D50F19D8}" type="parTrans" cxnId="{39EAB437-783F-4A3E-9B0F-A59C2258FE92}">
      <dgm:prSet/>
      <dgm:spPr/>
      <dgm:t>
        <a:bodyPr/>
        <a:lstStyle/>
        <a:p>
          <a:endParaRPr lang="zh-CN" altLang="en-US"/>
        </a:p>
      </dgm:t>
    </dgm:pt>
    <dgm:pt modelId="{BBB33322-F3F9-44CF-B64E-FB61F9EE88D7}" type="sibTrans" cxnId="{39EAB437-783F-4A3E-9B0F-A59C2258FE92}">
      <dgm:prSet/>
      <dgm:spPr/>
      <dgm:t>
        <a:bodyPr/>
        <a:lstStyle/>
        <a:p>
          <a:endParaRPr lang="zh-CN" altLang="en-US"/>
        </a:p>
      </dgm:t>
    </dgm:pt>
    <dgm:pt modelId="{D2EFA581-B740-4EE9-B1AF-06129EBA2EE8}" type="pres">
      <dgm:prSet presAssocID="{35E60DE8-922A-4A9A-BFED-CFC51410A94C}" presName="compositeShape" presStyleCnt="0">
        <dgm:presLayoutVars>
          <dgm:dir/>
          <dgm:resizeHandles/>
        </dgm:presLayoutVars>
      </dgm:prSet>
      <dgm:spPr/>
    </dgm:pt>
    <dgm:pt modelId="{6879653B-95CC-4016-ABB0-0E8EB914D1AB}" type="pres">
      <dgm:prSet presAssocID="{35E60DE8-922A-4A9A-BFED-CFC51410A94C}" presName="pyramid" presStyleLbl="node1" presStyleIdx="0" presStyleCnt="1" custLinFactNeighborX="-46212" custLinFactNeighborY="7812"/>
      <dgm:spPr>
        <a:gradFill rotWithShape="0">
          <a:gsLst>
            <a:gs pos="0">
              <a:srgbClr val="DDEBCF"/>
            </a:gs>
            <a:gs pos="50000">
              <a:srgbClr val="9CB86E"/>
            </a:gs>
            <a:gs pos="100000">
              <a:srgbClr val="156B13"/>
            </a:gs>
          </a:gsLst>
          <a:lin ang="5400000" scaled="0"/>
        </a:gradFill>
      </dgm:spPr>
    </dgm:pt>
    <dgm:pt modelId="{AB92F02A-3A53-4E32-8F80-44499AD68F8B}" type="pres">
      <dgm:prSet presAssocID="{35E60DE8-922A-4A9A-BFED-CFC51410A94C}" presName="theList" presStyleCnt="0"/>
      <dgm:spPr/>
    </dgm:pt>
    <dgm:pt modelId="{D93B5C8E-8CFB-4C2D-A549-875BA72F8BF3}" type="pres">
      <dgm:prSet presAssocID="{ECB4DDA0-B682-4086-88D5-741BF5F92EC6}" presName="aNode" presStyleLbl="fgAcc1" presStyleIdx="0" presStyleCnt="4" custScaleX="252090" custLinFactNeighborX="18449" custLinFactNeighborY="92622">
        <dgm:presLayoutVars>
          <dgm:bulletEnabled val="1"/>
        </dgm:presLayoutVars>
      </dgm:prSet>
      <dgm:spPr/>
      <dgm:t>
        <a:bodyPr/>
        <a:lstStyle/>
        <a:p>
          <a:endParaRPr lang="zh-CN" altLang="en-US"/>
        </a:p>
      </dgm:t>
    </dgm:pt>
    <dgm:pt modelId="{DA016E41-30C4-480A-9E91-8771ED368BC9}" type="pres">
      <dgm:prSet presAssocID="{ECB4DDA0-B682-4086-88D5-741BF5F92EC6}" presName="aSpace" presStyleCnt="0"/>
      <dgm:spPr/>
    </dgm:pt>
    <dgm:pt modelId="{09B5B54F-4219-45ED-846A-8ACD886E8C8B}" type="pres">
      <dgm:prSet presAssocID="{B29F0AD2-9C7E-4259-9AB9-C331882AA943}" presName="aNode" presStyleLbl="fgAcc1" presStyleIdx="1" presStyleCnt="4" custScaleX="252641" custLinFactY="16176" custLinFactNeighborX="17906" custLinFactNeighborY="100000">
        <dgm:presLayoutVars>
          <dgm:bulletEnabled val="1"/>
        </dgm:presLayoutVars>
      </dgm:prSet>
      <dgm:spPr/>
      <dgm:t>
        <a:bodyPr/>
        <a:lstStyle/>
        <a:p>
          <a:endParaRPr lang="zh-CN" altLang="en-US"/>
        </a:p>
      </dgm:t>
    </dgm:pt>
    <dgm:pt modelId="{F6B3401D-69F1-4173-A071-9B1386ED031C}" type="pres">
      <dgm:prSet presAssocID="{B29F0AD2-9C7E-4259-9AB9-C331882AA943}" presName="aSpace" presStyleCnt="0"/>
      <dgm:spPr/>
    </dgm:pt>
    <dgm:pt modelId="{BA1E4A88-14D7-4115-85F1-D5588078E2B9}" type="pres">
      <dgm:prSet presAssocID="{0E567284-8DB6-42C9-8052-541059CF520B}" presName="aNode" presStyleLbl="fgAcc1" presStyleIdx="2" presStyleCnt="4" custScaleX="252915" custLinFactY="23305" custLinFactNeighborX="17906" custLinFactNeighborY="100000">
        <dgm:presLayoutVars>
          <dgm:bulletEnabled val="1"/>
        </dgm:presLayoutVars>
      </dgm:prSet>
      <dgm:spPr/>
      <dgm:t>
        <a:bodyPr/>
        <a:lstStyle/>
        <a:p>
          <a:endParaRPr lang="zh-CN" altLang="en-US"/>
        </a:p>
      </dgm:t>
    </dgm:pt>
    <dgm:pt modelId="{ECDB8219-8D7A-47E3-A75B-5BF218C5118C}" type="pres">
      <dgm:prSet presAssocID="{0E567284-8DB6-42C9-8052-541059CF520B}" presName="aSpace" presStyleCnt="0"/>
      <dgm:spPr/>
    </dgm:pt>
    <dgm:pt modelId="{7D5920EF-A3EC-453E-8376-F270ED5F54CD}" type="pres">
      <dgm:prSet presAssocID="{E9DE76A6-EBE4-4B9E-8AB0-B07104846B19}" presName="aNode" presStyleLbl="fgAcc1" presStyleIdx="3" presStyleCnt="4" custScaleX="254205" custLinFactY="30434" custLinFactNeighborX="17906" custLinFactNeighborY="100000">
        <dgm:presLayoutVars>
          <dgm:bulletEnabled val="1"/>
        </dgm:presLayoutVars>
      </dgm:prSet>
      <dgm:spPr/>
      <dgm:t>
        <a:bodyPr/>
        <a:lstStyle/>
        <a:p>
          <a:endParaRPr lang="zh-CN" altLang="en-US"/>
        </a:p>
      </dgm:t>
    </dgm:pt>
    <dgm:pt modelId="{0927D958-A8AE-47BF-A761-DD98FECB0067}" type="pres">
      <dgm:prSet presAssocID="{E9DE76A6-EBE4-4B9E-8AB0-B07104846B19}" presName="aSpace" presStyleCnt="0"/>
      <dgm:spPr/>
    </dgm:pt>
  </dgm:ptLst>
  <dgm:cxnLst>
    <dgm:cxn modelId="{1FDC66DB-BCC2-4259-BFCD-E0A9D1D6B901}" srcId="{35E60DE8-922A-4A9A-BFED-CFC51410A94C}" destId="{ECB4DDA0-B682-4086-88D5-741BF5F92EC6}" srcOrd="0" destOrd="0" parTransId="{22EC804C-89CD-4943-BEE9-A20959F82BB2}" sibTransId="{E0183E8B-4120-4D79-841B-3D12E10019B1}"/>
    <dgm:cxn modelId="{919CC97F-E87D-44E5-83A9-4B4F33A830C1}" type="presOf" srcId="{35E60DE8-922A-4A9A-BFED-CFC51410A94C}" destId="{D2EFA581-B740-4EE9-B1AF-06129EBA2EE8}" srcOrd="0" destOrd="0" presId="urn:microsoft.com/office/officeart/2005/8/layout/pyramid2"/>
    <dgm:cxn modelId="{359FD0DA-C54B-4AF3-BEFD-F809D62FDB82}" type="presOf" srcId="{B29F0AD2-9C7E-4259-9AB9-C331882AA943}" destId="{09B5B54F-4219-45ED-846A-8ACD886E8C8B}" srcOrd="0" destOrd="0" presId="urn:microsoft.com/office/officeart/2005/8/layout/pyramid2"/>
    <dgm:cxn modelId="{C87B06B8-000A-494F-8442-E4E2C4FD8861}" type="presOf" srcId="{0E567284-8DB6-42C9-8052-541059CF520B}" destId="{BA1E4A88-14D7-4115-85F1-D5588078E2B9}" srcOrd="0" destOrd="0" presId="urn:microsoft.com/office/officeart/2005/8/layout/pyramid2"/>
    <dgm:cxn modelId="{6B95532A-F891-48CC-91C0-E87AC17067D4}" srcId="{35E60DE8-922A-4A9A-BFED-CFC51410A94C}" destId="{B29F0AD2-9C7E-4259-9AB9-C331882AA943}" srcOrd="1" destOrd="0" parTransId="{7DB0AA35-248D-4E68-8BB3-94407B578DA8}" sibTransId="{EB31D0B0-A3A4-4F37-B7EC-3AE783715B61}"/>
    <dgm:cxn modelId="{DFC49F93-1E65-46A4-B517-C69F795972D7}" type="presOf" srcId="{E9DE76A6-EBE4-4B9E-8AB0-B07104846B19}" destId="{7D5920EF-A3EC-453E-8376-F270ED5F54CD}" srcOrd="0" destOrd="0" presId="urn:microsoft.com/office/officeart/2005/8/layout/pyramid2"/>
    <dgm:cxn modelId="{16EF5389-8CBE-47EC-B1FC-0873B309A08E}" srcId="{35E60DE8-922A-4A9A-BFED-CFC51410A94C}" destId="{0E567284-8DB6-42C9-8052-541059CF520B}" srcOrd="2" destOrd="0" parTransId="{E167DB27-36F8-4497-96D0-B24B882CD16F}" sibTransId="{B59C7D9D-60E0-4F15-BB57-1137F1138583}"/>
    <dgm:cxn modelId="{A264FCB5-249B-4336-8469-7219E2E6D7D8}" type="presOf" srcId="{ECB4DDA0-B682-4086-88D5-741BF5F92EC6}" destId="{D93B5C8E-8CFB-4C2D-A549-875BA72F8BF3}" srcOrd="0" destOrd="0" presId="urn:microsoft.com/office/officeart/2005/8/layout/pyramid2"/>
    <dgm:cxn modelId="{39EAB437-783F-4A3E-9B0F-A59C2258FE92}" srcId="{35E60DE8-922A-4A9A-BFED-CFC51410A94C}" destId="{E9DE76A6-EBE4-4B9E-8AB0-B07104846B19}" srcOrd="3" destOrd="0" parTransId="{E8B7888C-200C-4E35-94BA-A739D50F19D8}" sibTransId="{BBB33322-F3F9-44CF-B64E-FB61F9EE88D7}"/>
    <dgm:cxn modelId="{D1695593-A493-4D88-9181-7BBC91C2D9C0}" type="presParOf" srcId="{D2EFA581-B740-4EE9-B1AF-06129EBA2EE8}" destId="{6879653B-95CC-4016-ABB0-0E8EB914D1AB}" srcOrd="0" destOrd="0" presId="urn:microsoft.com/office/officeart/2005/8/layout/pyramid2"/>
    <dgm:cxn modelId="{AEE886AA-FDDA-4ABB-B544-54E9BAEB930E}" type="presParOf" srcId="{D2EFA581-B740-4EE9-B1AF-06129EBA2EE8}" destId="{AB92F02A-3A53-4E32-8F80-44499AD68F8B}" srcOrd="1" destOrd="0" presId="urn:microsoft.com/office/officeart/2005/8/layout/pyramid2"/>
    <dgm:cxn modelId="{539072B4-8B0E-41B3-8ED5-E939A249056C}" type="presParOf" srcId="{AB92F02A-3A53-4E32-8F80-44499AD68F8B}" destId="{D93B5C8E-8CFB-4C2D-A549-875BA72F8BF3}" srcOrd="0" destOrd="0" presId="urn:microsoft.com/office/officeart/2005/8/layout/pyramid2"/>
    <dgm:cxn modelId="{BF093AB8-4301-481C-89A0-EE3B94A6F151}" type="presParOf" srcId="{AB92F02A-3A53-4E32-8F80-44499AD68F8B}" destId="{DA016E41-30C4-480A-9E91-8771ED368BC9}" srcOrd="1" destOrd="0" presId="urn:microsoft.com/office/officeart/2005/8/layout/pyramid2"/>
    <dgm:cxn modelId="{6B12773C-8428-4F37-A04C-C4950B841393}" type="presParOf" srcId="{AB92F02A-3A53-4E32-8F80-44499AD68F8B}" destId="{09B5B54F-4219-45ED-846A-8ACD886E8C8B}" srcOrd="2" destOrd="0" presId="urn:microsoft.com/office/officeart/2005/8/layout/pyramid2"/>
    <dgm:cxn modelId="{A5536817-66FF-432D-BEC8-F8EBC55AD5BF}" type="presParOf" srcId="{AB92F02A-3A53-4E32-8F80-44499AD68F8B}" destId="{F6B3401D-69F1-4173-A071-9B1386ED031C}" srcOrd="3" destOrd="0" presId="urn:microsoft.com/office/officeart/2005/8/layout/pyramid2"/>
    <dgm:cxn modelId="{85432B24-42B5-4F45-BF00-5BBD48AD99EC}" type="presParOf" srcId="{AB92F02A-3A53-4E32-8F80-44499AD68F8B}" destId="{BA1E4A88-14D7-4115-85F1-D5588078E2B9}" srcOrd="4" destOrd="0" presId="urn:microsoft.com/office/officeart/2005/8/layout/pyramid2"/>
    <dgm:cxn modelId="{77D9E0BD-9AD4-42CB-BA60-BE5F59BFD4CD}" type="presParOf" srcId="{AB92F02A-3A53-4E32-8F80-44499AD68F8B}" destId="{ECDB8219-8D7A-47E3-A75B-5BF218C5118C}" srcOrd="5" destOrd="0" presId="urn:microsoft.com/office/officeart/2005/8/layout/pyramid2"/>
    <dgm:cxn modelId="{21FAC7B2-3A74-408C-91CD-7D624580EBFA}" type="presParOf" srcId="{AB92F02A-3A53-4E32-8F80-44499AD68F8B}" destId="{7D5920EF-A3EC-453E-8376-F270ED5F54CD}" srcOrd="6" destOrd="0" presId="urn:microsoft.com/office/officeart/2005/8/layout/pyramid2"/>
    <dgm:cxn modelId="{2A9F91CE-0D1A-43F8-AEBB-1FAD368FCCE0}" type="presParOf" srcId="{AB92F02A-3A53-4E32-8F80-44499AD68F8B}" destId="{0927D958-A8AE-47BF-A761-DD98FECB0067}" srcOrd="7"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E60DE8-922A-4A9A-BFED-CFC51410A94C}" type="doc">
      <dgm:prSet loTypeId="urn:microsoft.com/office/officeart/2005/8/layout/pyramid2" loCatId="list" qsTypeId="urn:microsoft.com/office/officeart/2005/8/quickstyle/simple1" qsCatId="simple" csTypeId="urn:microsoft.com/office/officeart/2005/8/colors/accent1_2" csCatId="accent1" phldr="1"/>
      <dgm:spPr/>
    </dgm:pt>
    <dgm:pt modelId="{ECB4DDA0-B682-4086-88D5-741BF5F92EC6}">
      <dgm:prSet phldrT="[文本]" custT="1"/>
      <dgm:spPr>
        <a:blipFill rotWithShape="0">
          <a:blip xmlns:r="http://schemas.openxmlformats.org/officeDocument/2006/relationships" r:embed="rId1"/>
          <a:tile tx="0" ty="0" sx="100000" sy="100000" flip="none" algn="tl"/>
        </a:blipFill>
      </dgm:spPr>
      <dgm:t>
        <a:bodyPr/>
        <a:lstStyle/>
        <a:p>
          <a:r>
            <a:rPr lang="zh-CN" altLang="en-US" sz="2800" b="1" dirty="0" smtClean="0">
              <a:latin typeface="华文楷体" panose="02010600040101010101" pitchFamily="2" charset="-122"/>
              <a:ea typeface="华文楷体" panose="02010600040101010101" pitchFamily="2" charset="-122"/>
            </a:rPr>
            <a:t>“单位人”向“社会人”转化</a:t>
          </a:r>
          <a:endParaRPr lang="zh-CN" altLang="en-US" sz="2800" b="1" dirty="0">
            <a:latin typeface="华文楷体" panose="02010600040101010101" pitchFamily="2" charset="-122"/>
            <a:ea typeface="华文楷体" panose="02010600040101010101" pitchFamily="2" charset="-122"/>
          </a:endParaRPr>
        </a:p>
      </dgm:t>
    </dgm:pt>
    <dgm:pt modelId="{22EC804C-89CD-4943-BEE9-A20959F82BB2}" type="parTrans" cxnId="{1FDC66DB-BCC2-4259-BFCD-E0A9D1D6B901}">
      <dgm:prSet/>
      <dgm:spPr/>
      <dgm:t>
        <a:bodyPr/>
        <a:lstStyle/>
        <a:p>
          <a:endParaRPr lang="zh-CN" altLang="en-US"/>
        </a:p>
      </dgm:t>
    </dgm:pt>
    <dgm:pt modelId="{E0183E8B-4120-4D79-841B-3D12E10019B1}" type="sibTrans" cxnId="{1FDC66DB-BCC2-4259-BFCD-E0A9D1D6B901}">
      <dgm:prSet/>
      <dgm:spPr/>
      <dgm:t>
        <a:bodyPr/>
        <a:lstStyle/>
        <a:p>
          <a:endParaRPr lang="zh-CN" altLang="en-US"/>
        </a:p>
      </dgm:t>
    </dgm:pt>
    <dgm:pt modelId="{0E567284-8DB6-42C9-8052-541059CF520B}">
      <dgm:prSet phldrT="[文本]" custT="1"/>
      <dgm:spPr>
        <a:blipFill rotWithShape="0">
          <a:blip xmlns:r="http://schemas.openxmlformats.org/officeDocument/2006/relationships" r:embed="rId1"/>
          <a:tile tx="0" ty="0" sx="100000" sy="100000" flip="none" algn="tl"/>
        </a:blipFill>
      </dgm:spPr>
      <dgm:t>
        <a:bodyPr/>
        <a:lstStyle/>
        <a:p>
          <a:r>
            <a:rPr lang="zh-CN" altLang="en-US" sz="2800" b="1" dirty="0" smtClean="0">
              <a:latin typeface="华文楷体" panose="02010600040101010101" pitchFamily="2" charset="-122"/>
              <a:ea typeface="华文楷体" panose="02010600040101010101" pitchFamily="2" charset="-122"/>
            </a:rPr>
            <a:t>社会的多元化发展</a:t>
          </a:r>
          <a:endParaRPr lang="zh-CN" altLang="en-US" sz="2800" b="1" dirty="0">
            <a:latin typeface="华文楷体" panose="02010600040101010101" pitchFamily="2" charset="-122"/>
            <a:ea typeface="华文楷体" panose="02010600040101010101" pitchFamily="2" charset="-122"/>
          </a:endParaRPr>
        </a:p>
      </dgm:t>
    </dgm:pt>
    <dgm:pt modelId="{E167DB27-36F8-4497-96D0-B24B882CD16F}" type="parTrans" cxnId="{16EF5389-8CBE-47EC-B1FC-0873B309A08E}">
      <dgm:prSet/>
      <dgm:spPr/>
      <dgm:t>
        <a:bodyPr/>
        <a:lstStyle/>
        <a:p>
          <a:endParaRPr lang="zh-CN" altLang="en-US"/>
        </a:p>
      </dgm:t>
    </dgm:pt>
    <dgm:pt modelId="{B59C7D9D-60E0-4F15-BB57-1137F1138583}" type="sibTrans" cxnId="{16EF5389-8CBE-47EC-B1FC-0873B309A08E}">
      <dgm:prSet/>
      <dgm:spPr/>
      <dgm:t>
        <a:bodyPr/>
        <a:lstStyle/>
        <a:p>
          <a:endParaRPr lang="zh-CN" altLang="en-US"/>
        </a:p>
      </dgm:t>
    </dgm:pt>
    <dgm:pt modelId="{B29F0AD2-9C7E-4259-9AB9-C331882AA943}">
      <dgm:prSet custT="1"/>
      <dgm:spPr>
        <a:blipFill rotWithShape="0">
          <a:blip xmlns:r="http://schemas.openxmlformats.org/officeDocument/2006/relationships" r:embed="rId1"/>
          <a:tile tx="0" ty="0" sx="100000" sy="100000" flip="none" algn="tl"/>
        </a:blipFill>
      </dgm:spPr>
      <dgm:t>
        <a:bodyPr/>
        <a:lstStyle/>
        <a:p>
          <a:r>
            <a:rPr lang="zh-CN" altLang="en-US" sz="2800" b="1" dirty="0" smtClean="0">
              <a:latin typeface="华文楷体" panose="02010600040101010101" pitchFamily="2" charset="-122"/>
              <a:ea typeface="华文楷体" panose="02010600040101010101" pitchFamily="2" charset="-122"/>
            </a:rPr>
            <a:t>社区外来人口和流动人口增加</a:t>
          </a:r>
          <a:endParaRPr lang="zh-CN" altLang="en-US" sz="2800" b="1" dirty="0">
            <a:latin typeface="华文楷体" panose="02010600040101010101" pitchFamily="2" charset="-122"/>
            <a:ea typeface="华文楷体" panose="02010600040101010101" pitchFamily="2" charset="-122"/>
          </a:endParaRPr>
        </a:p>
      </dgm:t>
    </dgm:pt>
    <dgm:pt modelId="{7DB0AA35-248D-4E68-8BB3-94407B578DA8}" type="parTrans" cxnId="{6B95532A-F891-48CC-91C0-E87AC17067D4}">
      <dgm:prSet/>
      <dgm:spPr/>
      <dgm:t>
        <a:bodyPr/>
        <a:lstStyle/>
        <a:p>
          <a:endParaRPr lang="zh-CN" altLang="en-US"/>
        </a:p>
      </dgm:t>
    </dgm:pt>
    <dgm:pt modelId="{EB31D0B0-A3A4-4F37-B7EC-3AE783715B61}" type="sibTrans" cxnId="{6B95532A-F891-48CC-91C0-E87AC17067D4}">
      <dgm:prSet/>
      <dgm:spPr/>
      <dgm:t>
        <a:bodyPr/>
        <a:lstStyle/>
        <a:p>
          <a:endParaRPr lang="zh-CN" altLang="en-US"/>
        </a:p>
      </dgm:t>
    </dgm:pt>
    <dgm:pt modelId="{E9DE76A6-EBE4-4B9E-8AB0-B07104846B19}">
      <dgm:prSet phldrT="[文本]" custT="1"/>
      <dgm:spPr>
        <a:blipFill rotWithShape="0">
          <a:blip xmlns:r="http://schemas.openxmlformats.org/officeDocument/2006/relationships" r:embed="rId1"/>
          <a:tile tx="0" ty="0" sx="100000" sy="100000" flip="none" algn="tl"/>
        </a:blipFill>
      </dgm:spPr>
      <dgm:t>
        <a:bodyPr/>
        <a:lstStyle/>
        <a:p>
          <a:r>
            <a:rPr lang="zh-CN" altLang="en-US" sz="2800" b="1" dirty="0" smtClean="0">
              <a:latin typeface="华文楷体" panose="02010600040101010101" pitchFamily="2" charset="-122"/>
              <a:ea typeface="华文楷体" panose="02010600040101010101" pitchFamily="2" charset="-122"/>
            </a:rPr>
            <a:t>社会治理中的突出问题</a:t>
          </a:r>
          <a:endParaRPr lang="zh-CN" altLang="en-US" sz="2800" b="1" dirty="0">
            <a:latin typeface="华文楷体" panose="02010600040101010101" pitchFamily="2" charset="-122"/>
            <a:ea typeface="华文楷体" panose="02010600040101010101" pitchFamily="2" charset="-122"/>
          </a:endParaRPr>
        </a:p>
      </dgm:t>
    </dgm:pt>
    <dgm:pt modelId="{E8B7888C-200C-4E35-94BA-A739D50F19D8}" type="parTrans" cxnId="{39EAB437-783F-4A3E-9B0F-A59C2258FE92}">
      <dgm:prSet/>
      <dgm:spPr/>
      <dgm:t>
        <a:bodyPr/>
        <a:lstStyle/>
        <a:p>
          <a:endParaRPr lang="zh-CN" altLang="en-US"/>
        </a:p>
      </dgm:t>
    </dgm:pt>
    <dgm:pt modelId="{BBB33322-F3F9-44CF-B64E-FB61F9EE88D7}" type="sibTrans" cxnId="{39EAB437-783F-4A3E-9B0F-A59C2258FE92}">
      <dgm:prSet/>
      <dgm:spPr/>
      <dgm:t>
        <a:bodyPr/>
        <a:lstStyle/>
        <a:p>
          <a:endParaRPr lang="zh-CN" altLang="en-US"/>
        </a:p>
      </dgm:t>
    </dgm:pt>
    <dgm:pt modelId="{D2EFA581-B740-4EE9-B1AF-06129EBA2EE8}" type="pres">
      <dgm:prSet presAssocID="{35E60DE8-922A-4A9A-BFED-CFC51410A94C}" presName="compositeShape" presStyleCnt="0">
        <dgm:presLayoutVars>
          <dgm:dir/>
          <dgm:resizeHandles/>
        </dgm:presLayoutVars>
      </dgm:prSet>
      <dgm:spPr/>
    </dgm:pt>
    <dgm:pt modelId="{6879653B-95CC-4016-ABB0-0E8EB914D1AB}" type="pres">
      <dgm:prSet presAssocID="{35E60DE8-922A-4A9A-BFED-CFC51410A94C}" presName="pyramid" presStyleLbl="node1" presStyleIdx="0" presStyleCnt="1" custLinFactNeighborX="-46212" custLinFactNeighborY="7812"/>
      <dgm:spPr>
        <a:gradFill rotWithShape="0">
          <a:gsLst>
            <a:gs pos="0">
              <a:srgbClr val="DDEBCF"/>
            </a:gs>
            <a:gs pos="50000">
              <a:srgbClr val="9CB86E"/>
            </a:gs>
            <a:gs pos="100000">
              <a:srgbClr val="156B13"/>
            </a:gs>
          </a:gsLst>
          <a:lin ang="5400000" scaled="0"/>
        </a:gradFill>
      </dgm:spPr>
    </dgm:pt>
    <dgm:pt modelId="{AB92F02A-3A53-4E32-8F80-44499AD68F8B}" type="pres">
      <dgm:prSet presAssocID="{35E60DE8-922A-4A9A-BFED-CFC51410A94C}" presName="theList" presStyleCnt="0"/>
      <dgm:spPr/>
    </dgm:pt>
    <dgm:pt modelId="{D93B5C8E-8CFB-4C2D-A549-875BA72F8BF3}" type="pres">
      <dgm:prSet presAssocID="{ECB4DDA0-B682-4086-88D5-741BF5F92EC6}" presName="aNode" presStyleLbl="fgAcc1" presStyleIdx="0" presStyleCnt="4" custScaleX="252090" custLinFactNeighborX="18449" custLinFactNeighborY="92622">
        <dgm:presLayoutVars>
          <dgm:bulletEnabled val="1"/>
        </dgm:presLayoutVars>
      </dgm:prSet>
      <dgm:spPr/>
      <dgm:t>
        <a:bodyPr/>
        <a:lstStyle/>
        <a:p>
          <a:endParaRPr lang="zh-CN" altLang="en-US"/>
        </a:p>
      </dgm:t>
    </dgm:pt>
    <dgm:pt modelId="{DA016E41-30C4-480A-9E91-8771ED368BC9}" type="pres">
      <dgm:prSet presAssocID="{ECB4DDA0-B682-4086-88D5-741BF5F92EC6}" presName="aSpace" presStyleCnt="0"/>
      <dgm:spPr/>
    </dgm:pt>
    <dgm:pt modelId="{09B5B54F-4219-45ED-846A-8ACD886E8C8B}" type="pres">
      <dgm:prSet presAssocID="{B29F0AD2-9C7E-4259-9AB9-C331882AA943}" presName="aNode" presStyleLbl="fgAcc1" presStyleIdx="1" presStyleCnt="4" custScaleX="252641" custLinFactY="16176" custLinFactNeighborX="17906" custLinFactNeighborY="100000">
        <dgm:presLayoutVars>
          <dgm:bulletEnabled val="1"/>
        </dgm:presLayoutVars>
      </dgm:prSet>
      <dgm:spPr/>
      <dgm:t>
        <a:bodyPr/>
        <a:lstStyle/>
        <a:p>
          <a:endParaRPr lang="zh-CN" altLang="en-US"/>
        </a:p>
      </dgm:t>
    </dgm:pt>
    <dgm:pt modelId="{F6B3401D-69F1-4173-A071-9B1386ED031C}" type="pres">
      <dgm:prSet presAssocID="{B29F0AD2-9C7E-4259-9AB9-C331882AA943}" presName="aSpace" presStyleCnt="0"/>
      <dgm:spPr/>
    </dgm:pt>
    <dgm:pt modelId="{BA1E4A88-14D7-4115-85F1-D5588078E2B9}" type="pres">
      <dgm:prSet presAssocID="{0E567284-8DB6-42C9-8052-541059CF520B}" presName="aNode" presStyleLbl="fgAcc1" presStyleIdx="2" presStyleCnt="4" custScaleX="252915" custLinFactY="23305" custLinFactNeighborX="17906" custLinFactNeighborY="100000">
        <dgm:presLayoutVars>
          <dgm:bulletEnabled val="1"/>
        </dgm:presLayoutVars>
      </dgm:prSet>
      <dgm:spPr/>
      <dgm:t>
        <a:bodyPr/>
        <a:lstStyle/>
        <a:p>
          <a:endParaRPr lang="zh-CN" altLang="en-US"/>
        </a:p>
      </dgm:t>
    </dgm:pt>
    <dgm:pt modelId="{ECDB8219-8D7A-47E3-A75B-5BF218C5118C}" type="pres">
      <dgm:prSet presAssocID="{0E567284-8DB6-42C9-8052-541059CF520B}" presName="aSpace" presStyleCnt="0"/>
      <dgm:spPr/>
    </dgm:pt>
    <dgm:pt modelId="{7D5920EF-A3EC-453E-8376-F270ED5F54CD}" type="pres">
      <dgm:prSet presAssocID="{E9DE76A6-EBE4-4B9E-8AB0-B07104846B19}" presName="aNode" presStyleLbl="fgAcc1" presStyleIdx="3" presStyleCnt="4" custScaleX="254205" custLinFactY="30434" custLinFactNeighborX="17906" custLinFactNeighborY="100000">
        <dgm:presLayoutVars>
          <dgm:bulletEnabled val="1"/>
        </dgm:presLayoutVars>
      </dgm:prSet>
      <dgm:spPr/>
      <dgm:t>
        <a:bodyPr/>
        <a:lstStyle/>
        <a:p>
          <a:endParaRPr lang="zh-CN" altLang="en-US"/>
        </a:p>
      </dgm:t>
    </dgm:pt>
    <dgm:pt modelId="{0927D958-A8AE-47BF-A761-DD98FECB0067}" type="pres">
      <dgm:prSet presAssocID="{E9DE76A6-EBE4-4B9E-8AB0-B07104846B19}" presName="aSpace" presStyleCnt="0"/>
      <dgm:spPr/>
    </dgm:pt>
  </dgm:ptLst>
  <dgm:cxnLst>
    <dgm:cxn modelId="{1FDC66DB-BCC2-4259-BFCD-E0A9D1D6B901}" srcId="{35E60DE8-922A-4A9A-BFED-CFC51410A94C}" destId="{ECB4DDA0-B682-4086-88D5-741BF5F92EC6}" srcOrd="0" destOrd="0" parTransId="{22EC804C-89CD-4943-BEE9-A20959F82BB2}" sibTransId="{E0183E8B-4120-4D79-841B-3D12E10019B1}"/>
    <dgm:cxn modelId="{25F81789-6352-4CF5-ADD0-242837F1CB48}" type="presOf" srcId="{0E567284-8DB6-42C9-8052-541059CF520B}" destId="{BA1E4A88-14D7-4115-85F1-D5588078E2B9}" srcOrd="0" destOrd="0" presId="urn:microsoft.com/office/officeart/2005/8/layout/pyramid2"/>
    <dgm:cxn modelId="{B735FAF2-CD21-4181-A743-2AB9B98217EC}" type="presOf" srcId="{35E60DE8-922A-4A9A-BFED-CFC51410A94C}" destId="{D2EFA581-B740-4EE9-B1AF-06129EBA2EE8}" srcOrd="0" destOrd="0" presId="urn:microsoft.com/office/officeart/2005/8/layout/pyramid2"/>
    <dgm:cxn modelId="{4C72308A-73A6-48CA-AF59-93E78096FE60}" type="presOf" srcId="{E9DE76A6-EBE4-4B9E-8AB0-B07104846B19}" destId="{7D5920EF-A3EC-453E-8376-F270ED5F54CD}" srcOrd="0" destOrd="0" presId="urn:microsoft.com/office/officeart/2005/8/layout/pyramid2"/>
    <dgm:cxn modelId="{6B95532A-F891-48CC-91C0-E87AC17067D4}" srcId="{35E60DE8-922A-4A9A-BFED-CFC51410A94C}" destId="{B29F0AD2-9C7E-4259-9AB9-C331882AA943}" srcOrd="1" destOrd="0" parTransId="{7DB0AA35-248D-4E68-8BB3-94407B578DA8}" sibTransId="{EB31D0B0-A3A4-4F37-B7EC-3AE783715B61}"/>
    <dgm:cxn modelId="{16EF5389-8CBE-47EC-B1FC-0873B309A08E}" srcId="{35E60DE8-922A-4A9A-BFED-CFC51410A94C}" destId="{0E567284-8DB6-42C9-8052-541059CF520B}" srcOrd="2" destOrd="0" parTransId="{E167DB27-36F8-4497-96D0-B24B882CD16F}" sibTransId="{B59C7D9D-60E0-4F15-BB57-1137F1138583}"/>
    <dgm:cxn modelId="{EEF37E51-CC57-424C-B0A8-BC410340C32D}" type="presOf" srcId="{B29F0AD2-9C7E-4259-9AB9-C331882AA943}" destId="{09B5B54F-4219-45ED-846A-8ACD886E8C8B}" srcOrd="0" destOrd="0" presId="urn:microsoft.com/office/officeart/2005/8/layout/pyramid2"/>
    <dgm:cxn modelId="{39EAB437-783F-4A3E-9B0F-A59C2258FE92}" srcId="{35E60DE8-922A-4A9A-BFED-CFC51410A94C}" destId="{E9DE76A6-EBE4-4B9E-8AB0-B07104846B19}" srcOrd="3" destOrd="0" parTransId="{E8B7888C-200C-4E35-94BA-A739D50F19D8}" sibTransId="{BBB33322-F3F9-44CF-B64E-FB61F9EE88D7}"/>
    <dgm:cxn modelId="{AA10BB95-8AE6-4B1F-952A-210ACA7088B0}" type="presOf" srcId="{ECB4DDA0-B682-4086-88D5-741BF5F92EC6}" destId="{D93B5C8E-8CFB-4C2D-A549-875BA72F8BF3}" srcOrd="0" destOrd="0" presId="urn:microsoft.com/office/officeart/2005/8/layout/pyramid2"/>
    <dgm:cxn modelId="{44F7AFC9-097F-427E-8D03-B686ABDBE6A7}" type="presParOf" srcId="{D2EFA581-B740-4EE9-B1AF-06129EBA2EE8}" destId="{6879653B-95CC-4016-ABB0-0E8EB914D1AB}" srcOrd="0" destOrd="0" presId="urn:microsoft.com/office/officeart/2005/8/layout/pyramid2"/>
    <dgm:cxn modelId="{D2C198A0-755A-4EAA-92A8-7868E94BED9F}" type="presParOf" srcId="{D2EFA581-B740-4EE9-B1AF-06129EBA2EE8}" destId="{AB92F02A-3A53-4E32-8F80-44499AD68F8B}" srcOrd="1" destOrd="0" presId="urn:microsoft.com/office/officeart/2005/8/layout/pyramid2"/>
    <dgm:cxn modelId="{05FCAF77-EB57-4027-B83B-2389B4E02A05}" type="presParOf" srcId="{AB92F02A-3A53-4E32-8F80-44499AD68F8B}" destId="{D93B5C8E-8CFB-4C2D-A549-875BA72F8BF3}" srcOrd="0" destOrd="0" presId="urn:microsoft.com/office/officeart/2005/8/layout/pyramid2"/>
    <dgm:cxn modelId="{6EB77F0B-8829-459D-A063-B71AF1F3476F}" type="presParOf" srcId="{AB92F02A-3A53-4E32-8F80-44499AD68F8B}" destId="{DA016E41-30C4-480A-9E91-8771ED368BC9}" srcOrd="1" destOrd="0" presId="urn:microsoft.com/office/officeart/2005/8/layout/pyramid2"/>
    <dgm:cxn modelId="{342D61E6-D61C-4F6F-BA96-928EAAD669E9}" type="presParOf" srcId="{AB92F02A-3A53-4E32-8F80-44499AD68F8B}" destId="{09B5B54F-4219-45ED-846A-8ACD886E8C8B}" srcOrd="2" destOrd="0" presId="urn:microsoft.com/office/officeart/2005/8/layout/pyramid2"/>
    <dgm:cxn modelId="{FFCDF099-A4F4-4255-AF8D-86261EAE0935}" type="presParOf" srcId="{AB92F02A-3A53-4E32-8F80-44499AD68F8B}" destId="{F6B3401D-69F1-4173-A071-9B1386ED031C}" srcOrd="3" destOrd="0" presId="urn:microsoft.com/office/officeart/2005/8/layout/pyramid2"/>
    <dgm:cxn modelId="{E0360FF3-22DB-40ED-BCA4-82490BCB23C7}" type="presParOf" srcId="{AB92F02A-3A53-4E32-8F80-44499AD68F8B}" destId="{BA1E4A88-14D7-4115-85F1-D5588078E2B9}" srcOrd="4" destOrd="0" presId="urn:microsoft.com/office/officeart/2005/8/layout/pyramid2"/>
    <dgm:cxn modelId="{5D03A87C-52D0-4254-A69D-877FC66034D6}" type="presParOf" srcId="{AB92F02A-3A53-4E32-8F80-44499AD68F8B}" destId="{ECDB8219-8D7A-47E3-A75B-5BF218C5118C}" srcOrd="5" destOrd="0" presId="urn:microsoft.com/office/officeart/2005/8/layout/pyramid2"/>
    <dgm:cxn modelId="{74B87EFA-8417-4F09-9C69-8EF33BECC005}" type="presParOf" srcId="{AB92F02A-3A53-4E32-8F80-44499AD68F8B}" destId="{7D5920EF-A3EC-453E-8376-F270ED5F54CD}" srcOrd="6" destOrd="0" presId="urn:microsoft.com/office/officeart/2005/8/layout/pyramid2"/>
    <dgm:cxn modelId="{012022FD-AAAD-4431-8154-34D5243DADE5}" type="presParOf" srcId="{AB92F02A-3A53-4E32-8F80-44499AD68F8B}" destId="{0927D958-A8AE-47BF-A761-DD98FECB0067}" srcOrd="7"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0E692A6-28FD-4939-8E64-540429E9ABE2}"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zh-CN" altLang="en-US"/>
        </a:p>
      </dgm:t>
    </dgm:pt>
    <dgm:pt modelId="{BE3D10B4-C2FD-44BB-80F3-DE0DE6481C91}">
      <dgm:prSet phldrT="[文本]"/>
      <dgm:spPr/>
      <dgm:t>
        <a:bodyPr/>
        <a:lstStyle/>
        <a:p>
          <a:r>
            <a:rPr lang="zh-CN" altLang="en-US" b="1" dirty="0" smtClean="0">
              <a:solidFill>
                <a:schemeClr val="bg1"/>
              </a:solidFill>
            </a:rPr>
            <a:t>（二）</a:t>
          </a:r>
          <a:endParaRPr lang="zh-CN" altLang="en-US" b="1" dirty="0">
            <a:solidFill>
              <a:schemeClr val="bg1"/>
            </a:solidFill>
          </a:endParaRPr>
        </a:p>
      </dgm:t>
    </dgm:pt>
    <dgm:pt modelId="{1D4804EA-F8A3-4D90-AA93-99DFBEA5EF41}" type="parTrans" cxnId="{A0368003-6B8F-408F-8DA8-9229B84DE478}">
      <dgm:prSet/>
      <dgm:spPr/>
      <dgm:t>
        <a:bodyPr/>
        <a:lstStyle/>
        <a:p>
          <a:endParaRPr lang="zh-CN" altLang="en-US"/>
        </a:p>
      </dgm:t>
    </dgm:pt>
    <dgm:pt modelId="{43DF141E-09EC-49FA-9FE4-8F9C0F2CEB00}" type="sibTrans" cxnId="{A0368003-6B8F-408F-8DA8-9229B84DE478}">
      <dgm:prSet/>
      <dgm:spPr/>
      <dgm:t>
        <a:bodyPr/>
        <a:lstStyle/>
        <a:p>
          <a:endParaRPr lang="zh-CN" altLang="en-US"/>
        </a:p>
      </dgm:t>
    </dgm:pt>
    <dgm:pt modelId="{CB1F0FFB-C339-47B0-A172-CF12604D7075}">
      <dgm:prSet phldrT="[文本]" custT="1"/>
      <dgm:spPr/>
      <dgm:t>
        <a:bodyPr/>
        <a:lstStyle/>
        <a:p>
          <a:r>
            <a:rPr lang="zh-CN" altLang="en-US" sz="2800" b="1" dirty="0" smtClean="0">
              <a:solidFill>
                <a:schemeClr val="tx1"/>
              </a:solidFill>
              <a:latin typeface="黑体" pitchFamily="2" charset="-122"/>
              <a:ea typeface="黑体" pitchFamily="2" charset="-122"/>
            </a:rPr>
            <a:t>多措并举，积极推进城乡社区自治</a:t>
          </a:r>
          <a:endParaRPr lang="zh-CN" altLang="en-US" sz="2800" b="1" dirty="0">
            <a:solidFill>
              <a:schemeClr val="tx1"/>
            </a:solidFill>
            <a:latin typeface="黑体" pitchFamily="2" charset="-122"/>
            <a:ea typeface="黑体" pitchFamily="2" charset="-122"/>
          </a:endParaRPr>
        </a:p>
      </dgm:t>
    </dgm:pt>
    <dgm:pt modelId="{27BA8BF3-23F3-4A81-B756-AEF00EB0C14C}" type="parTrans" cxnId="{CE42A364-4539-4557-B86D-8C75D37D0B0C}">
      <dgm:prSet/>
      <dgm:spPr/>
      <dgm:t>
        <a:bodyPr/>
        <a:lstStyle/>
        <a:p>
          <a:endParaRPr lang="zh-CN" altLang="en-US"/>
        </a:p>
      </dgm:t>
    </dgm:pt>
    <dgm:pt modelId="{A2526FDE-015E-4BE1-B3F6-8EC8FCC0087C}" type="sibTrans" cxnId="{CE42A364-4539-4557-B86D-8C75D37D0B0C}">
      <dgm:prSet/>
      <dgm:spPr/>
      <dgm:t>
        <a:bodyPr/>
        <a:lstStyle/>
        <a:p>
          <a:endParaRPr lang="zh-CN" altLang="en-US"/>
        </a:p>
      </dgm:t>
    </dgm:pt>
    <dgm:pt modelId="{C795FC5B-6BCA-417A-A2F0-C04D73B86674}">
      <dgm:prSet/>
      <dgm:spPr/>
      <dgm:t>
        <a:bodyPr/>
        <a:lstStyle/>
        <a:p>
          <a:r>
            <a:rPr lang="zh-CN" altLang="en-US" b="1" dirty="0" smtClean="0">
              <a:solidFill>
                <a:schemeClr val="bg1"/>
              </a:solidFill>
            </a:rPr>
            <a:t>（三）</a:t>
          </a:r>
          <a:endParaRPr lang="zh-CN" altLang="en-US" b="1" dirty="0">
            <a:solidFill>
              <a:schemeClr val="bg1"/>
            </a:solidFill>
          </a:endParaRPr>
        </a:p>
      </dgm:t>
    </dgm:pt>
    <dgm:pt modelId="{80745F02-2937-4C42-A9DF-6AF44C00D7BD}" type="parTrans" cxnId="{A416D181-C799-4AFB-AB96-081E09F7D1D4}">
      <dgm:prSet/>
      <dgm:spPr/>
      <dgm:t>
        <a:bodyPr/>
        <a:lstStyle/>
        <a:p>
          <a:endParaRPr lang="zh-CN" altLang="en-US"/>
        </a:p>
      </dgm:t>
    </dgm:pt>
    <dgm:pt modelId="{1DFF5C4C-228A-4DD1-9B76-76CB6A8D42A0}" type="sibTrans" cxnId="{A416D181-C799-4AFB-AB96-081E09F7D1D4}">
      <dgm:prSet/>
      <dgm:spPr/>
      <dgm:t>
        <a:bodyPr/>
        <a:lstStyle/>
        <a:p>
          <a:endParaRPr lang="zh-CN" altLang="en-US"/>
        </a:p>
      </dgm:t>
    </dgm:pt>
    <dgm:pt modelId="{92DA74DB-045A-4754-A779-B99D41F20AF7}">
      <dgm:prSet/>
      <dgm:spPr/>
      <dgm:t>
        <a:bodyPr/>
        <a:lstStyle/>
        <a:p>
          <a:r>
            <a:rPr lang="zh-CN" altLang="en-US" b="1" dirty="0" smtClean="0">
              <a:solidFill>
                <a:schemeClr val="bg1"/>
              </a:solidFill>
            </a:rPr>
            <a:t>（五）</a:t>
          </a:r>
          <a:endParaRPr lang="zh-CN" altLang="en-US" b="1" dirty="0">
            <a:solidFill>
              <a:schemeClr val="bg1"/>
            </a:solidFill>
          </a:endParaRPr>
        </a:p>
      </dgm:t>
    </dgm:pt>
    <dgm:pt modelId="{5ABE0297-EE97-488C-91D1-754C38EB54A3}" type="parTrans" cxnId="{188D8C23-A796-43DA-A364-2BEAFEC409CD}">
      <dgm:prSet/>
      <dgm:spPr/>
      <dgm:t>
        <a:bodyPr/>
        <a:lstStyle/>
        <a:p>
          <a:endParaRPr lang="zh-CN" altLang="en-US"/>
        </a:p>
      </dgm:t>
    </dgm:pt>
    <dgm:pt modelId="{E56C373D-1378-4E4B-ACFF-CE8A755C8DC8}" type="sibTrans" cxnId="{188D8C23-A796-43DA-A364-2BEAFEC409CD}">
      <dgm:prSet/>
      <dgm:spPr/>
      <dgm:t>
        <a:bodyPr/>
        <a:lstStyle/>
        <a:p>
          <a:endParaRPr lang="zh-CN" altLang="en-US"/>
        </a:p>
      </dgm:t>
    </dgm:pt>
    <dgm:pt modelId="{8EBA66B9-2D59-4A97-906D-31EA715319CA}">
      <dgm:prSet/>
      <dgm:spPr/>
      <dgm:t>
        <a:bodyPr/>
        <a:lstStyle/>
        <a:p>
          <a:r>
            <a:rPr lang="zh-CN" altLang="en-US" b="1" dirty="0" smtClean="0">
              <a:solidFill>
                <a:schemeClr val="bg1"/>
              </a:solidFill>
            </a:rPr>
            <a:t>（四）</a:t>
          </a:r>
          <a:endParaRPr lang="zh-CN" altLang="en-US" b="1" dirty="0">
            <a:solidFill>
              <a:schemeClr val="bg1"/>
            </a:solidFill>
          </a:endParaRPr>
        </a:p>
      </dgm:t>
    </dgm:pt>
    <dgm:pt modelId="{690C58D2-E533-46A1-86E8-6C9CD4058574}" type="parTrans" cxnId="{FBFBD6C1-5FE5-4842-B960-B71B95FD43DC}">
      <dgm:prSet/>
      <dgm:spPr/>
      <dgm:t>
        <a:bodyPr/>
        <a:lstStyle/>
        <a:p>
          <a:endParaRPr lang="zh-CN" altLang="en-US"/>
        </a:p>
      </dgm:t>
    </dgm:pt>
    <dgm:pt modelId="{C70CD319-3B28-4ABC-AF81-974BCB7FB512}" type="sibTrans" cxnId="{FBFBD6C1-5FE5-4842-B960-B71B95FD43DC}">
      <dgm:prSet/>
      <dgm:spPr/>
      <dgm:t>
        <a:bodyPr/>
        <a:lstStyle/>
        <a:p>
          <a:endParaRPr lang="zh-CN" altLang="en-US"/>
        </a:p>
      </dgm:t>
    </dgm:pt>
    <dgm:pt modelId="{4F32C77A-6A5E-48BC-B718-B1F137A0AB93}">
      <dgm:prSet custT="1"/>
      <dgm:spPr/>
      <dgm:t>
        <a:bodyPr/>
        <a:lstStyle/>
        <a:p>
          <a:r>
            <a:rPr lang="zh-CN" altLang="en-US" sz="2800" b="1" dirty="0" smtClean="0">
              <a:solidFill>
                <a:schemeClr val="tx1"/>
              </a:solidFill>
              <a:latin typeface="黑体" pitchFamily="2" charset="-122"/>
              <a:ea typeface="黑体" pitchFamily="2" charset="-122"/>
            </a:rPr>
            <a:t>把握重点，提供优质高效社区服务</a:t>
          </a:r>
        </a:p>
      </dgm:t>
    </dgm:pt>
    <dgm:pt modelId="{9B61D56B-46CE-4174-9587-32D13EE66884}" type="parTrans" cxnId="{2B06A249-688B-499F-82E8-48CE1436FD77}">
      <dgm:prSet/>
      <dgm:spPr/>
      <dgm:t>
        <a:bodyPr/>
        <a:lstStyle/>
        <a:p>
          <a:endParaRPr lang="zh-CN" altLang="en-US"/>
        </a:p>
      </dgm:t>
    </dgm:pt>
    <dgm:pt modelId="{05F66470-367A-4676-9FA2-B3986C9B38DF}" type="sibTrans" cxnId="{2B06A249-688B-499F-82E8-48CE1436FD77}">
      <dgm:prSet/>
      <dgm:spPr/>
      <dgm:t>
        <a:bodyPr/>
        <a:lstStyle/>
        <a:p>
          <a:endParaRPr lang="zh-CN" altLang="en-US"/>
        </a:p>
      </dgm:t>
    </dgm:pt>
    <dgm:pt modelId="{FD631EB2-CD9B-451D-A01A-9A52244E1478}">
      <dgm:prSet custT="1"/>
      <dgm:spPr/>
      <dgm:t>
        <a:bodyPr/>
        <a:lstStyle/>
        <a:p>
          <a:r>
            <a:rPr lang="zh-CN" altLang="en-US" sz="2800" b="1" dirty="0" smtClean="0">
              <a:solidFill>
                <a:schemeClr val="tx1"/>
              </a:solidFill>
              <a:latin typeface="黑体" pitchFamily="2" charset="-122"/>
              <a:ea typeface="黑体" pitchFamily="2" charset="-122"/>
            </a:rPr>
            <a:t>凝心聚力，着力培育居民社区意识</a:t>
          </a:r>
        </a:p>
      </dgm:t>
    </dgm:pt>
    <dgm:pt modelId="{ABCC7CAC-0221-4CC0-9B84-6DCC69358652}" type="parTrans" cxnId="{FD538AAF-3284-49AE-A3B2-2468912B3268}">
      <dgm:prSet/>
      <dgm:spPr/>
      <dgm:t>
        <a:bodyPr/>
        <a:lstStyle/>
        <a:p>
          <a:endParaRPr lang="zh-CN" altLang="en-US"/>
        </a:p>
      </dgm:t>
    </dgm:pt>
    <dgm:pt modelId="{76E2B6D7-36EE-4E87-A0D4-2A8B0E24CBB0}" type="sibTrans" cxnId="{FD538AAF-3284-49AE-A3B2-2468912B3268}">
      <dgm:prSet/>
      <dgm:spPr/>
      <dgm:t>
        <a:bodyPr/>
        <a:lstStyle/>
        <a:p>
          <a:endParaRPr lang="zh-CN" altLang="en-US"/>
        </a:p>
      </dgm:t>
    </dgm:pt>
    <dgm:pt modelId="{1B75C209-94DA-4092-A8F8-AFA29C9990C6}">
      <dgm:prSet custT="1"/>
      <dgm:spPr/>
      <dgm:t>
        <a:bodyPr/>
        <a:lstStyle/>
        <a:p>
          <a:r>
            <a:rPr lang="zh-CN" altLang="en-US" sz="2800" b="1" dirty="0" smtClean="0">
              <a:solidFill>
                <a:schemeClr val="tx1"/>
              </a:solidFill>
              <a:latin typeface="黑体" pitchFamily="2" charset="-122"/>
              <a:ea typeface="黑体" pitchFamily="2" charset="-122"/>
            </a:rPr>
            <a:t>多元共治，充分发挥各类主体作用</a:t>
          </a:r>
        </a:p>
      </dgm:t>
    </dgm:pt>
    <dgm:pt modelId="{8D47E10B-D8F7-4BF5-AFDF-526635005BEF}" type="parTrans" cxnId="{E5411778-5C39-4437-B774-9A2D39B5802B}">
      <dgm:prSet/>
      <dgm:spPr/>
      <dgm:t>
        <a:bodyPr/>
        <a:lstStyle/>
        <a:p>
          <a:endParaRPr lang="zh-CN" altLang="en-US"/>
        </a:p>
      </dgm:t>
    </dgm:pt>
    <dgm:pt modelId="{322E3229-CDC5-48D1-9040-D8F06617E01B}" type="sibTrans" cxnId="{E5411778-5C39-4437-B774-9A2D39B5802B}">
      <dgm:prSet/>
      <dgm:spPr/>
      <dgm:t>
        <a:bodyPr/>
        <a:lstStyle/>
        <a:p>
          <a:endParaRPr lang="zh-CN" altLang="en-US"/>
        </a:p>
      </dgm:t>
    </dgm:pt>
    <dgm:pt modelId="{56FAD077-FCD2-4287-A762-A3CDE819B2EB}">
      <dgm:prSet phldrT="[文本]"/>
      <dgm:spPr/>
      <dgm:t>
        <a:bodyPr/>
        <a:lstStyle/>
        <a:p>
          <a:r>
            <a:rPr lang="zh-CN" altLang="en-US" b="1" smtClean="0">
              <a:solidFill>
                <a:schemeClr val="bg1"/>
              </a:solidFill>
            </a:rPr>
            <a:t>（一）</a:t>
          </a:r>
          <a:endParaRPr lang="zh-CN" altLang="en-US" b="1" dirty="0">
            <a:solidFill>
              <a:schemeClr val="bg1"/>
            </a:solidFill>
          </a:endParaRPr>
        </a:p>
      </dgm:t>
    </dgm:pt>
    <dgm:pt modelId="{D66B6015-9A53-4825-94F5-AD27ACA98188}" type="parTrans" cxnId="{4C655D90-A2F3-463F-8D21-1CE7DED8D9B2}">
      <dgm:prSet/>
      <dgm:spPr/>
      <dgm:t>
        <a:bodyPr/>
        <a:lstStyle/>
        <a:p>
          <a:endParaRPr lang="zh-CN" altLang="en-US"/>
        </a:p>
      </dgm:t>
    </dgm:pt>
    <dgm:pt modelId="{B95B7F54-3E5A-42E2-9BF8-5BA774BBB410}" type="sibTrans" cxnId="{4C655D90-A2F3-463F-8D21-1CE7DED8D9B2}">
      <dgm:prSet/>
      <dgm:spPr/>
      <dgm:t>
        <a:bodyPr/>
        <a:lstStyle/>
        <a:p>
          <a:endParaRPr lang="zh-CN" altLang="en-US"/>
        </a:p>
      </dgm:t>
    </dgm:pt>
    <dgm:pt modelId="{FBBE0CEF-83F4-4577-BB08-B6943496855B}">
      <dgm:prSet custT="1"/>
      <dgm:spPr/>
      <dgm:t>
        <a:bodyPr/>
        <a:lstStyle/>
        <a:p>
          <a:r>
            <a:rPr lang="zh-CN" altLang="en-US" sz="2800" b="1" dirty="0" smtClean="0">
              <a:solidFill>
                <a:schemeClr val="tx1"/>
              </a:solidFill>
              <a:latin typeface="黑体" panose="02010609060101010101" pitchFamily="49" charset="-122"/>
              <a:ea typeface="黑体" panose="02010609060101010101" pitchFamily="49" charset="-122"/>
            </a:rPr>
            <a:t>固本强基，加强基层党组织领导核心作用</a:t>
          </a:r>
          <a:endParaRPr lang="zh-CN" altLang="en-US" sz="2800" b="1" dirty="0">
            <a:solidFill>
              <a:schemeClr val="tx1"/>
            </a:solidFill>
            <a:latin typeface="黑体" panose="02010609060101010101" pitchFamily="49" charset="-122"/>
            <a:ea typeface="黑体" panose="02010609060101010101" pitchFamily="49" charset="-122"/>
          </a:endParaRPr>
        </a:p>
      </dgm:t>
    </dgm:pt>
    <dgm:pt modelId="{BE8A6EAE-CBC3-4660-8FF3-CB897C9D9EFD}" type="parTrans" cxnId="{37F0B1D6-D0C7-4A17-B512-4C41F5868DE7}">
      <dgm:prSet/>
      <dgm:spPr/>
      <dgm:t>
        <a:bodyPr/>
        <a:lstStyle/>
        <a:p>
          <a:endParaRPr lang="zh-CN" altLang="en-US"/>
        </a:p>
      </dgm:t>
    </dgm:pt>
    <dgm:pt modelId="{06273F54-3BF3-4F1E-ADDC-C95C8A91E2CF}" type="sibTrans" cxnId="{37F0B1D6-D0C7-4A17-B512-4C41F5868DE7}">
      <dgm:prSet/>
      <dgm:spPr/>
      <dgm:t>
        <a:bodyPr/>
        <a:lstStyle/>
        <a:p>
          <a:endParaRPr lang="zh-CN" altLang="en-US"/>
        </a:p>
      </dgm:t>
    </dgm:pt>
    <dgm:pt modelId="{15BA617C-B1B5-4CCB-BE0C-C0A3A81E8319}" type="pres">
      <dgm:prSet presAssocID="{70E692A6-28FD-4939-8E64-540429E9ABE2}" presName="Name0" presStyleCnt="0">
        <dgm:presLayoutVars>
          <dgm:chMax/>
          <dgm:chPref val="3"/>
          <dgm:dir/>
          <dgm:animOne val="branch"/>
          <dgm:animLvl val="lvl"/>
        </dgm:presLayoutVars>
      </dgm:prSet>
      <dgm:spPr/>
      <dgm:t>
        <a:bodyPr/>
        <a:lstStyle/>
        <a:p>
          <a:endParaRPr lang="zh-CN" altLang="en-US"/>
        </a:p>
      </dgm:t>
    </dgm:pt>
    <dgm:pt modelId="{69302966-F6BC-4F8F-ACE3-7CA19A2C7A7A}" type="pres">
      <dgm:prSet presAssocID="{56FAD077-FCD2-4287-A762-A3CDE819B2EB}" presName="composite" presStyleCnt="0"/>
      <dgm:spPr/>
    </dgm:pt>
    <dgm:pt modelId="{C5826ED0-4683-4BE6-A567-0FC63BD6FFB5}" type="pres">
      <dgm:prSet presAssocID="{56FAD077-FCD2-4287-A762-A3CDE819B2EB}" presName="FirstChild" presStyleLbl="revTx" presStyleIdx="0" presStyleCnt="5" custScaleX="119588" custScaleY="53713" custLinFactNeighborY="15022">
        <dgm:presLayoutVars>
          <dgm:chMax val="0"/>
          <dgm:chPref val="0"/>
          <dgm:bulletEnabled val="1"/>
        </dgm:presLayoutVars>
      </dgm:prSet>
      <dgm:spPr/>
      <dgm:t>
        <a:bodyPr/>
        <a:lstStyle/>
        <a:p>
          <a:endParaRPr lang="zh-CN" altLang="en-US"/>
        </a:p>
      </dgm:t>
    </dgm:pt>
    <dgm:pt modelId="{2BF9406A-DB36-4587-8EC1-8588499D395D}" type="pres">
      <dgm:prSet presAssocID="{56FAD077-FCD2-4287-A762-A3CDE819B2EB}" presName="Parent" presStyleLbl="alignNode1" presStyleIdx="0" presStyleCnt="5" custScaleX="48675" custLinFactNeighborX="-22259">
        <dgm:presLayoutVars>
          <dgm:chMax val="3"/>
          <dgm:chPref val="3"/>
          <dgm:bulletEnabled val="1"/>
        </dgm:presLayoutVars>
      </dgm:prSet>
      <dgm:spPr/>
      <dgm:t>
        <a:bodyPr/>
        <a:lstStyle/>
        <a:p>
          <a:endParaRPr lang="zh-CN" altLang="en-US"/>
        </a:p>
      </dgm:t>
    </dgm:pt>
    <dgm:pt modelId="{857137F8-4871-47A0-BA4A-A9491A5B2009}" type="pres">
      <dgm:prSet presAssocID="{56FAD077-FCD2-4287-A762-A3CDE819B2EB}" presName="Accent" presStyleLbl="parChTrans1D1" presStyleIdx="0" presStyleCnt="5"/>
      <dgm:spPr/>
    </dgm:pt>
    <dgm:pt modelId="{DE2AA550-73AF-4485-8859-B9692AAD7679}" type="pres">
      <dgm:prSet presAssocID="{B95B7F54-3E5A-42E2-9BF8-5BA774BBB410}" presName="sibTrans" presStyleCnt="0"/>
      <dgm:spPr/>
    </dgm:pt>
    <dgm:pt modelId="{CD1A3117-B618-4CDA-BF56-FBDC8FC916EE}" type="pres">
      <dgm:prSet presAssocID="{BE3D10B4-C2FD-44BB-80F3-DE0DE6481C91}" presName="composite" presStyleCnt="0"/>
      <dgm:spPr/>
    </dgm:pt>
    <dgm:pt modelId="{7E214D55-4FCD-4746-AAB4-96410B0E6DA5}" type="pres">
      <dgm:prSet presAssocID="{BE3D10B4-C2FD-44BB-80F3-DE0DE6481C91}" presName="FirstChild" presStyleLbl="revTx" presStyleIdx="1" presStyleCnt="5" custScaleX="119588" custLinFactNeighborY="-8645">
        <dgm:presLayoutVars>
          <dgm:chMax val="0"/>
          <dgm:chPref val="0"/>
          <dgm:bulletEnabled val="1"/>
        </dgm:presLayoutVars>
      </dgm:prSet>
      <dgm:spPr/>
      <dgm:t>
        <a:bodyPr/>
        <a:lstStyle/>
        <a:p>
          <a:endParaRPr lang="zh-CN" altLang="en-US"/>
        </a:p>
      </dgm:t>
    </dgm:pt>
    <dgm:pt modelId="{31BE08A1-5D5B-4546-84D1-B641C05D1EED}" type="pres">
      <dgm:prSet presAssocID="{BE3D10B4-C2FD-44BB-80F3-DE0DE6481C91}" presName="Parent" presStyleLbl="alignNode1" presStyleIdx="1" presStyleCnt="5" custScaleX="48675" custLinFactNeighborX="-22259">
        <dgm:presLayoutVars>
          <dgm:chMax val="3"/>
          <dgm:chPref val="3"/>
          <dgm:bulletEnabled val="1"/>
        </dgm:presLayoutVars>
      </dgm:prSet>
      <dgm:spPr/>
      <dgm:t>
        <a:bodyPr/>
        <a:lstStyle/>
        <a:p>
          <a:endParaRPr lang="zh-CN" altLang="en-US"/>
        </a:p>
      </dgm:t>
    </dgm:pt>
    <dgm:pt modelId="{BDCAE20C-2905-4FBC-BBB0-3CE3BADEB13B}" type="pres">
      <dgm:prSet presAssocID="{BE3D10B4-C2FD-44BB-80F3-DE0DE6481C91}" presName="Accent" presStyleLbl="parChTrans1D1" presStyleIdx="1" presStyleCnt="5"/>
      <dgm:spPr/>
    </dgm:pt>
    <dgm:pt modelId="{AB58FDEA-5570-4781-A3E2-3A1CBC920462}" type="pres">
      <dgm:prSet presAssocID="{43DF141E-09EC-49FA-9FE4-8F9C0F2CEB00}" presName="sibTrans" presStyleCnt="0"/>
      <dgm:spPr/>
    </dgm:pt>
    <dgm:pt modelId="{161083F6-0339-4A78-B399-FBD376807A88}" type="pres">
      <dgm:prSet presAssocID="{C795FC5B-6BCA-417A-A2F0-C04D73B86674}" presName="composite" presStyleCnt="0"/>
      <dgm:spPr/>
    </dgm:pt>
    <dgm:pt modelId="{14079372-C33E-413B-85F0-13757593C6E1}" type="pres">
      <dgm:prSet presAssocID="{C795FC5B-6BCA-417A-A2F0-C04D73B86674}" presName="FirstChild" presStyleLbl="revTx" presStyleIdx="2" presStyleCnt="5" custScaleX="119588" custLinFactNeighborY="-18178">
        <dgm:presLayoutVars>
          <dgm:chMax val="0"/>
          <dgm:chPref val="0"/>
          <dgm:bulletEnabled val="1"/>
        </dgm:presLayoutVars>
      </dgm:prSet>
      <dgm:spPr/>
      <dgm:t>
        <a:bodyPr/>
        <a:lstStyle/>
        <a:p>
          <a:endParaRPr lang="zh-CN" altLang="en-US"/>
        </a:p>
      </dgm:t>
    </dgm:pt>
    <dgm:pt modelId="{06102483-DBCA-4451-A383-FB92167530E5}" type="pres">
      <dgm:prSet presAssocID="{C795FC5B-6BCA-417A-A2F0-C04D73B86674}" presName="Parent" presStyleLbl="alignNode1" presStyleIdx="2" presStyleCnt="5" custScaleX="48675" custLinFactNeighborX="-22259">
        <dgm:presLayoutVars>
          <dgm:chMax val="3"/>
          <dgm:chPref val="3"/>
          <dgm:bulletEnabled val="1"/>
        </dgm:presLayoutVars>
      </dgm:prSet>
      <dgm:spPr/>
      <dgm:t>
        <a:bodyPr/>
        <a:lstStyle/>
        <a:p>
          <a:endParaRPr lang="zh-CN" altLang="en-US"/>
        </a:p>
      </dgm:t>
    </dgm:pt>
    <dgm:pt modelId="{0DDA34EC-EC0A-44C6-B79F-12034877DD62}" type="pres">
      <dgm:prSet presAssocID="{C795FC5B-6BCA-417A-A2F0-C04D73B86674}" presName="Accent" presStyleLbl="parChTrans1D1" presStyleIdx="2" presStyleCnt="5"/>
      <dgm:spPr/>
    </dgm:pt>
    <dgm:pt modelId="{06CF481C-3262-49AA-B89B-2051E1969A73}" type="pres">
      <dgm:prSet presAssocID="{1DFF5C4C-228A-4DD1-9B76-76CB6A8D42A0}" presName="sibTrans" presStyleCnt="0"/>
      <dgm:spPr/>
    </dgm:pt>
    <dgm:pt modelId="{287FB8AA-A2F2-4C9D-8F1C-098A01CD9BAD}" type="pres">
      <dgm:prSet presAssocID="{8EBA66B9-2D59-4A97-906D-31EA715319CA}" presName="composite" presStyleCnt="0"/>
      <dgm:spPr/>
    </dgm:pt>
    <dgm:pt modelId="{D71ACEB2-375C-4384-A0E1-C96A06A60ED1}" type="pres">
      <dgm:prSet presAssocID="{8EBA66B9-2D59-4A97-906D-31EA715319CA}" presName="FirstChild" presStyleLbl="revTx" presStyleIdx="3" presStyleCnt="5" custScaleX="119588" custLinFactNeighborY="-14499">
        <dgm:presLayoutVars>
          <dgm:chMax val="0"/>
          <dgm:chPref val="0"/>
          <dgm:bulletEnabled val="1"/>
        </dgm:presLayoutVars>
      </dgm:prSet>
      <dgm:spPr/>
      <dgm:t>
        <a:bodyPr/>
        <a:lstStyle/>
        <a:p>
          <a:endParaRPr lang="zh-CN" altLang="en-US"/>
        </a:p>
      </dgm:t>
    </dgm:pt>
    <dgm:pt modelId="{B60F0502-9561-403C-A28A-EF7440DA319E}" type="pres">
      <dgm:prSet presAssocID="{8EBA66B9-2D59-4A97-906D-31EA715319CA}" presName="Parent" presStyleLbl="alignNode1" presStyleIdx="3" presStyleCnt="5" custScaleX="48675" custLinFactNeighborX="-22259">
        <dgm:presLayoutVars>
          <dgm:chMax val="3"/>
          <dgm:chPref val="3"/>
          <dgm:bulletEnabled val="1"/>
        </dgm:presLayoutVars>
      </dgm:prSet>
      <dgm:spPr/>
      <dgm:t>
        <a:bodyPr/>
        <a:lstStyle/>
        <a:p>
          <a:endParaRPr lang="zh-CN" altLang="en-US"/>
        </a:p>
      </dgm:t>
    </dgm:pt>
    <dgm:pt modelId="{DF13A675-CA4B-42B9-9855-6B7C621CC3F2}" type="pres">
      <dgm:prSet presAssocID="{8EBA66B9-2D59-4A97-906D-31EA715319CA}" presName="Accent" presStyleLbl="parChTrans1D1" presStyleIdx="3" presStyleCnt="5"/>
      <dgm:spPr/>
    </dgm:pt>
    <dgm:pt modelId="{56136C5A-E508-42C4-8E9A-7BAB0E8506DF}" type="pres">
      <dgm:prSet presAssocID="{C70CD319-3B28-4ABC-AF81-974BCB7FB512}" presName="sibTrans" presStyleCnt="0"/>
      <dgm:spPr/>
    </dgm:pt>
    <dgm:pt modelId="{53E867FE-1A70-4C0D-9639-371FFB3A80C6}" type="pres">
      <dgm:prSet presAssocID="{92DA74DB-045A-4754-A779-B99D41F20AF7}" presName="composite" presStyleCnt="0"/>
      <dgm:spPr/>
    </dgm:pt>
    <dgm:pt modelId="{EE119FBE-F051-40E3-9CE8-56D63F592721}" type="pres">
      <dgm:prSet presAssocID="{92DA74DB-045A-4754-A779-B99D41F20AF7}" presName="FirstChild" presStyleLbl="revTx" presStyleIdx="4" presStyleCnt="5" custScaleX="119588" custScaleY="76856" custLinFactNeighborY="-475">
        <dgm:presLayoutVars>
          <dgm:chMax val="0"/>
          <dgm:chPref val="0"/>
          <dgm:bulletEnabled val="1"/>
        </dgm:presLayoutVars>
      </dgm:prSet>
      <dgm:spPr/>
      <dgm:t>
        <a:bodyPr/>
        <a:lstStyle/>
        <a:p>
          <a:endParaRPr lang="zh-CN" altLang="en-US"/>
        </a:p>
      </dgm:t>
    </dgm:pt>
    <dgm:pt modelId="{478CEEB2-9521-4E45-B954-D1CEAACE624D}" type="pres">
      <dgm:prSet presAssocID="{92DA74DB-045A-4754-A779-B99D41F20AF7}" presName="Parent" presStyleLbl="alignNode1" presStyleIdx="4" presStyleCnt="5" custScaleX="48675" custLinFactNeighborX="-22259">
        <dgm:presLayoutVars>
          <dgm:chMax val="3"/>
          <dgm:chPref val="3"/>
          <dgm:bulletEnabled val="1"/>
        </dgm:presLayoutVars>
      </dgm:prSet>
      <dgm:spPr/>
      <dgm:t>
        <a:bodyPr/>
        <a:lstStyle/>
        <a:p>
          <a:endParaRPr lang="zh-CN" altLang="en-US"/>
        </a:p>
      </dgm:t>
    </dgm:pt>
    <dgm:pt modelId="{FCE70E1F-4F9F-4391-89E1-55A30EECF344}" type="pres">
      <dgm:prSet presAssocID="{92DA74DB-045A-4754-A779-B99D41F20AF7}" presName="Accent" presStyleLbl="parChTrans1D1" presStyleIdx="4" presStyleCnt="5"/>
      <dgm:spPr/>
    </dgm:pt>
  </dgm:ptLst>
  <dgm:cxnLst>
    <dgm:cxn modelId="{A1801D27-4D70-4004-8DC2-D89B9EB8FE15}" type="presOf" srcId="{1B75C209-94DA-4092-A8F8-AFA29C9990C6}" destId="{EE119FBE-F051-40E3-9CE8-56D63F592721}" srcOrd="0" destOrd="0" presId="urn:microsoft.com/office/officeart/2011/layout/TabList"/>
    <dgm:cxn modelId="{F4351D02-BD72-4299-BC77-98116F3A4E9F}" type="presOf" srcId="{92DA74DB-045A-4754-A779-B99D41F20AF7}" destId="{478CEEB2-9521-4E45-B954-D1CEAACE624D}" srcOrd="0" destOrd="0" presId="urn:microsoft.com/office/officeart/2011/layout/TabList"/>
    <dgm:cxn modelId="{CE42A364-4539-4557-B86D-8C75D37D0B0C}" srcId="{BE3D10B4-C2FD-44BB-80F3-DE0DE6481C91}" destId="{CB1F0FFB-C339-47B0-A172-CF12604D7075}" srcOrd="0" destOrd="0" parTransId="{27BA8BF3-23F3-4A81-B756-AEF00EB0C14C}" sibTransId="{A2526FDE-015E-4BE1-B3F6-8EC8FCC0087C}"/>
    <dgm:cxn modelId="{FD538AAF-3284-49AE-A3B2-2468912B3268}" srcId="{8EBA66B9-2D59-4A97-906D-31EA715319CA}" destId="{FD631EB2-CD9B-451D-A01A-9A52244E1478}" srcOrd="0" destOrd="0" parTransId="{ABCC7CAC-0221-4CC0-9B84-6DCC69358652}" sibTransId="{76E2B6D7-36EE-4E87-A0D4-2A8B0E24CBB0}"/>
    <dgm:cxn modelId="{FFEBE0EE-9EC3-4C60-8E09-B97C18C9F125}" type="presOf" srcId="{FBBE0CEF-83F4-4577-BB08-B6943496855B}" destId="{C5826ED0-4683-4BE6-A567-0FC63BD6FFB5}" srcOrd="0" destOrd="0" presId="urn:microsoft.com/office/officeart/2011/layout/TabList"/>
    <dgm:cxn modelId="{37F0B1D6-D0C7-4A17-B512-4C41F5868DE7}" srcId="{56FAD077-FCD2-4287-A762-A3CDE819B2EB}" destId="{FBBE0CEF-83F4-4577-BB08-B6943496855B}" srcOrd="0" destOrd="0" parTransId="{BE8A6EAE-CBC3-4660-8FF3-CB897C9D9EFD}" sibTransId="{06273F54-3BF3-4F1E-ADDC-C95C8A91E2CF}"/>
    <dgm:cxn modelId="{A416D181-C799-4AFB-AB96-081E09F7D1D4}" srcId="{70E692A6-28FD-4939-8E64-540429E9ABE2}" destId="{C795FC5B-6BCA-417A-A2F0-C04D73B86674}" srcOrd="2" destOrd="0" parTransId="{80745F02-2937-4C42-A9DF-6AF44C00D7BD}" sibTransId="{1DFF5C4C-228A-4DD1-9B76-76CB6A8D42A0}"/>
    <dgm:cxn modelId="{4BDB8827-42FC-4E76-B40B-FA101EF3B503}" type="presOf" srcId="{BE3D10B4-C2FD-44BB-80F3-DE0DE6481C91}" destId="{31BE08A1-5D5B-4546-84D1-B641C05D1EED}" srcOrd="0" destOrd="0" presId="urn:microsoft.com/office/officeart/2011/layout/TabList"/>
    <dgm:cxn modelId="{E5411778-5C39-4437-B774-9A2D39B5802B}" srcId="{92DA74DB-045A-4754-A779-B99D41F20AF7}" destId="{1B75C209-94DA-4092-A8F8-AFA29C9990C6}" srcOrd="0" destOrd="0" parTransId="{8D47E10B-D8F7-4BF5-AFDF-526635005BEF}" sibTransId="{322E3229-CDC5-48D1-9040-D8F06617E01B}"/>
    <dgm:cxn modelId="{173BF22F-315B-42DD-99AD-30E8C33EEB5C}" type="presOf" srcId="{CB1F0FFB-C339-47B0-A172-CF12604D7075}" destId="{7E214D55-4FCD-4746-AAB4-96410B0E6DA5}" srcOrd="0" destOrd="0" presId="urn:microsoft.com/office/officeart/2011/layout/TabList"/>
    <dgm:cxn modelId="{B659A598-2ED3-4C0B-82F3-400E228FB804}" type="presOf" srcId="{70E692A6-28FD-4939-8E64-540429E9ABE2}" destId="{15BA617C-B1B5-4CCB-BE0C-C0A3A81E8319}" srcOrd="0" destOrd="0" presId="urn:microsoft.com/office/officeart/2011/layout/TabList"/>
    <dgm:cxn modelId="{2B06A249-688B-499F-82E8-48CE1436FD77}" srcId="{C795FC5B-6BCA-417A-A2F0-C04D73B86674}" destId="{4F32C77A-6A5E-48BC-B718-B1F137A0AB93}" srcOrd="0" destOrd="0" parTransId="{9B61D56B-46CE-4174-9587-32D13EE66884}" sibTransId="{05F66470-367A-4676-9FA2-B3986C9B38DF}"/>
    <dgm:cxn modelId="{E57D4DB5-D61D-4EE8-8E67-3A414D5170CE}" type="presOf" srcId="{C795FC5B-6BCA-417A-A2F0-C04D73B86674}" destId="{06102483-DBCA-4451-A383-FB92167530E5}" srcOrd="0" destOrd="0" presId="urn:microsoft.com/office/officeart/2011/layout/TabList"/>
    <dgm:cxn modelId="{A0368003-6B8F-408F-8DA8-9229B84DE478}" srcId="{70E692A6-28FD-4939-8E64-540429E9ABE2}" destId="{BE3D10B4-C2FD-44BB-80F3-DE0DE6481C91}" srcOrd="1" destOrd="0" parTransId="{1D4804EA-F8A3-4D90-AA93-99DFBEA5EF41}" sibTransId="{43DF141E-09EC-49FA-9FE4-8F9C0F2CEB00}"/>
    <dgm:cxn modelId="{0D151448-00B2-4EA1-8777-3217DD7D8D69}" type="presOf" srcId="{4F32C77A-6A5E-48BC-B718-B1F137A0AB93}" destId="{14079372-C33E-413B-85F0-13757593C6E1}" srcOrd="0" destOrd="0" presId="urn:microsoft.com/office/officeart/2011/layout/TabList"/>
    <dgm:cxn modelId="{2E0547CB-D692-4738-9754-83F79A06D6BC}" type="presOf" srcId="{FD631EB2-CD9B-451D-A01A-9A52244E1478}" destId="{D71ACEB2-375C-4384-A0E1-C96A06A60ED1}" srcOrd="0" destOrd="0" presId="urn:microsoft.com/office/officeart/2011/layout/TabList"/>
    <dgm:cxn modelId="{4C655D90-A2F3-463F-8D21-1CE7DED8D9B2}" srcId="{70E692A6-28FD-4939-8E64-540429E9ABE2}" destId="{56FAD077-FCD2-4287-A762-A3CDE819B2EB}" srcOrd="0" destOrd="0" parTransId="{D66B6015-9A53-4825-94F5-AD27ACA98188}" sibTransId="{B95B7F54-3E5A-42E2-9BF8-5BA774BBB410}"/>
    <dgm:cxn modelId="{467F4B82-28C6-4DCD-92AF-32238A51AF78}" type="presOf" srcId="{8EBA66B9-2D59-4A97-906D-31EA715319CA}" destId="{B60F0502-9561-403C-A28A-EF7440DA319E}" srcOrd="0" destOrd="0" presId="urn:microsoft.com/office/officeart/2011/layout/TabList"/>
    <dgm:cxn modelId="{188D8C23-A796-43DA-A364-2BEAFEC409CD}" srcId="{70E692A6-28FD-4939-8E64-540429E9ABE2}" destId="{92DA74DB-045A-4754-A779-B99D41F20AF7}" srcOrd="4" destOrd="0" parTransId="{5ABE0297-EE97-488C-91D1-754C38EB54A3}" sibTransId="{E56C373D-1378-4E4B-ACFF-CE8A755C8DC8}"/>
    <dgm:cxn modelId="{94F62DAA-4A9C-42AD-ABFB-229A7F418E15}" type="presOf" srcId="{56FAD077-FCD2-4287-A762-A3CDE819B2EB}" destId="{2BF9406A-DB36-4587-8EC1-8588499D395D}" srcOrd="0" destOrd="0" presId="urn:microsoft.com/office/officeart/2011/layout/TabList"/>
    <dgm:cxn modelId="{FBFBD6C1-5FE5-4842-B960-B71B95FD43DC}" srcId="{70E692A6-28FD-4939-8E64-540429E9ABE2}" destId="{8EBA66B9-2D59-4A97-906D-31EA715319CA}" srcOrd="3" destOrd="0" parTransId="{690C58D2-E533-46A1-86E8-6C9CD4058574}" sibTransId="{C70CD319-3B28-4ABC-AF81-974BCB7FB512}"/>
    <dgm:cxn modelId="{FDFF5FA7-2D30-4281-B5D5-62AF360B2DE7}" type="presParOf" srcId="{15BA617C-B1B5-4CCB-BE0C-C0A3A81E8319}" destId="{69302966-F6BC-4F8F-ACE3-7CA19A2C7A7A}" srcOrd="0" destOrd="0" presId="urn:microsoft.com/office/officeart/2011/layout/TabList"/>
    <dgm:cxn modelId="{66B2184D-92E4-4F1D-A05B-3C3B66D49703}" type="presParOf" srcId="{69302966-F6BC-4F8F-ACE3-7CA19A2C7A7A}" destId="{C5826ED0-4683-4BE6-A567-0FC63BD6FFB5}" srcOrd="0" destOrd="0" presId="urn:microsoft.com/office/officeart/2011/layout/TabList"/>
    <dgm:cxn modelId="{A53FE5CB-497E-471F-9CE3-0C7B4887E006}" type="presParOf" srcId="{69302966-F6BC-4F8F-ACE3-7CA19A2C7A7A}" destId="{2BF9406A-DB36-4587-8EC1-8588499D395D}" srcOrd="1" destOrd="0" presId="urn:microsoft.com/office/officeart/2011/layout/TabList"/>
    <dgm:cxn modelId="{38B4E2C8-ADB9-4806-8FE9-BEA3356E1FC2}" type="presParOf" srcId="{69302966-F6BC-4F8F-ACE3-7CA19A2C7A7A}" destId="{857137F8-4871-47A0-BA4A-A9491A5B2009}" srcOrd="2" destOrd="0" presId="urn:microsoft.com/office/officeart/2011/layout/TabList"/>
    <dgm:cxn modelId="{3A3E6A1D-0ABB-4769-90CF-F589D72620F9}" type="presParOf" srcId="{15BA617C-B1B5-4CCB-BE0C-C0A3A81E8319}" destId="{DE2AA550-73AF-4485-8859-B9692AAD7679}" srcOrd="1" destOrd="0" presId="urn:microsoft.com/office/officeart/2011/layout/TabList"/>
    <dgm:cxn modelId="{09DC46D9-6930-475B-AD14-B6C73E8C52D5}" type="presParOf" srcId="{15BA617C-B1B5-4CCB-BE0C-C0A3A81E8319}" destId="{CD1A3117-B618-4CDA-BF56-FBDC8FC916EE}" srcOrd="2" destOrd="0" presId="urn:microsoft.com/office/officeart/2011/layout/TabList"/>
    <dgm:cxn modelId="{76BAC4DF-89CD-437B-AD0D-C05A0772897C}" type="presParOf" srcId="{CD1A3117-B618-4CDA-BF56-FBDC8FC916EE}" destId="{7E214D55-4FCD-4746-AAB4-96410B0E6DA5}" srcOrd="0" destOrd="0" presId="urn:microsoft.com/office/officeart/2011/layout/TabList"/>
    <dgm:cxn modelId="{6A290C95-A2BF-4F9D-AB07-C077D4CBE5F1}" type="presParOf" srcId="{CD1A3117-B618-4CDA-BF56-FBDC8FC916EE}" destId="{31BE08A1-5D5B-4546-84D1-B641C05D1EED}" srcOrd="1" destOrd="0" presId="urn:microsoft.com/office/officeart/2011/layout/TabList"/>
    <dgm:cxn modelId="{63954FDF-AD31-4C55-9A1A-0B04FECE6865}" type="presParOf" srcId="{CD1A3117-B618-4CDA-BF56-FBDC8FC916EE}" destId="{BDCAE20C-2905-4FBC-BBB0-3CE3BADEB13B}" srcOrd="2" destOrd="0" presId="urn:microsoft.com/office/officeart/2011/layout/TabList"/>
    <dgm:cxn modelId="{BA49E02A-B64C-4C1A-B88E-53B7E7CAC773}" type="presParOf" srcId="{15BA617C-B1B5-4CCB-BE0C-C0A3A81E8319}" destId="{AB58FDEA-5570-4781-A3E2-3A1CBC920462}" srcOrd="3" destOrd="0" presId="urn:microsoft.com/office/officeart/2011/layout/TabList"/>
    <dgm:cxn modelId="{06145FCE-A3BB-4593-BB10-1E02F6E254F2}" type="presParOf" srcId="{15BA617C-B1B5-4CCB-BE0C-C0A3A81E8319}" destId="{161083F6-0339-4A78-B399-FBD376807A88}" srcOrd="4" destOrd="0" presId="urn:microsoft.com/office/officeart/2011/layout/TabList"/>
    <dgm:cxn modelId="{B9C47A70-ACE8-49E4-B014-4531DC6DA4D1}" type="presParOf" srcId="{161083F6-0339-4A78-B399-FBD376807A88}" destId="{14079372-C33E-413B-85F0-13757593C6E1}" srcOrd="0" destOrd="0" presId="urn:microsoft.com/office/officeart/2011/layout/TabList"/>
    <dgm:cxn modelId="{EC2235D8-147C-4FAD-A867-CD3DDD401A02}" type="presParOf" srcId="{161083F6-0339-4A78-B399-FBD376807A88}" destId="{06102483-DBCA-4451-A383-FB92167530E5}" srcOrd="1" destOrd="0" presId="urn:microsoft.com/office/officeart/2011/layout/TabList"/>
    <dgm:cxn modelId="{D71BD056-F978-4385-9487-100CC0F304C1}" type="presParOf" srcId="{161083F6-0339-4A78-B399-FBD376807A88}" destId="{0DDA34EC-EC0A-44C6-B79F-12034877DD62}" srcOrd="2" destOrd="0" presId="urn:microsoft.com/office/officeart/2011/layout/TabList"/>
    <dgm:cxn modelId="{7D13DC26-22FD-4D7B-B715-191F9AFB7DD9}" type="presParOf" srcId="{15BA617C-B1B5-4CCB-BE0C-C0A3A81E8319}" destId="{06CF481C-3262-49AA-B89B-2051E1969A73}" srcOrd="5" destOrd="0" presId="urn:microsoft.com/office/officeart/2011/layout/TabList"/>
    <dgm:cxn modelId="{976B8DD7-3AD6-43F6-83EA-C1C36C9A9D82}" type="presParOf" srcId="{15BA617C-B1B5-4CCB-BE0C-C0A3A81E8319}" destId="{287FB8AA-A2F2-4C9D-8F1C-098A01CD9BAD}" srcOrd="6" destOrd="0" presId="urn:microsoft.com/office/officeart/2011/layout/TabList"/>
    <dgm:cxn modelId="{1F478310-2148-423A-8E8B-6C53BCF0DA61}" type="presParOf" srcId="{287FB8AA-A2F2-4C9D-8F1C-098A01CD9BAD}" destId="{D71ACEB2-375C-4384-A0E1-C96A06A60ED1}" srcOrd="0" destOrd="0" presId="urn:microsoft.com/office/officeart/2011/layout/TabList"/>
    <dgm:cxn modelId="{FE4ABAA4-BCE3-445F-82B5-3F6E27BD8190}" type="presParOf" srcId="{287FB8AA-A2F2-4C9D-8F1C-098A01CD9BAD}" destId="{B60F0502-9561-403C-A28A-EF7440DA319E}" srcOrd="1" destOrd="0" presId="urn:microsoft.com/office/officeart/2011/layout/TabList"/>
    <dgm:cxn modelId="{1B78EAB7-73BE-4457-BA6C-5570A1524072}" type="presParOf" srcId="{287FB8AA-A2F2-4C9D-8F1C-098A01CD9BAD}" destId="{DF13A675-CA4B-42B9-9855-6B7C621CC3F2}" srcOrd="2" destOrd="0" presId="urn:microsoft.com/office/officeart/2011/layout/TabList"/>
    <dgm:cxn modelId="{AA4D280E-E338-4275-BC7C-CE9156B59448}" type="presParOf" srcId="{15BA617C-B1B5-4CCB-BE0C-C0A3A81E8319}" destId="{56136C5A-E508-42C4-8E9A-7BAB0E8506DF}" srcOrd="7" destOrd="0" presId="urn:microsoft.com/office/officeart/2011/layout/TabList"/>
    <dgm:cxn modelId="{C900988B-4753-4A5D-83AD-1E9AF391E9B5}" type="presParOf" srcId="{15BA617C-B1B5-4CCB-BE0C-C0A3A81E8319}" destId="{53E867FE-1A70-4C0D-9639-371FFB3A80C6}" srcOrd="8" destOrd="0" presId="urn:microsoft.com/office/officeart/2011/layout/TabList"/>
    <dgm:cxn modelId="{DF84A532-A930-4549-902B-18548E3E1040}" type="presParOf" srcId="{53E867FE-1A70-4C0D-9639-371FFB3A80C6}" destId="{EE119FBE-F051-40E3-9CE8-56D63F592721}" srcOrd="0" destOrd="0" presId="urn:microsoft.com/office/officeart/2011/layout/TabList"/>
    <dgm:cxn modelId="{8B3DE92C-A090-4F9F-B500-B70CCCCB80E8}" type="presParOf" srcId="{53E867FE-1A70-4C0D-9639-371FFB3A80C6}" destId="{478CEEB2-9521-4E45-B954-D1CEAACE624D}" srcOrd="1" destOrd="0" presId="urn:microsoft.com/office/officeart/2011/layout/TabList"/>
    <dgm:cxn modelId="{542CB741-1A47-4EE6-95AE-092D2EB9ABFF}" type="presParOf" srcId="{53E867FE-1A70-4C0D-9639-371FFB3A80C6}" destId="{FCE70E1F-4F9F-4391-89E1-55A30EECF344}" srcOrd="2" destOrd="0" presId="urn:microsoft.com/office/officeart/2011/layout/Tab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8F91DFB-AC5F-418C-9471-BF7882756694}"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zh-CN" altLang="en-US"/>
        </a:p>
      </dgm:t>
    </dgm:pt>
    <dgm:pt modelId="{40ADD235-524F-4546-9DF0-9CDAA78B2F79}">
      <dgm:prSet phldrT="[文本]" custT="1"/>
      <dgm:spPr/>
      <dgm:t>
        <a:bodyPr/>
        <a:lstStyle/>
        <a:p>
          <a:r>
            <a:rPr lang="zh-CN" altLang="en-US" sz="2000" b="1" dirty="0" smtClean="0">
              <a:solidFill>
                <a:srgbClr val="FF0000"/>
              </a:solidFill>
              <a:latin typeface="黑体" pitchFamily="2" charset="-122"/>
              <a:ea typeface="黑体" pitchFamily="2" charset="-122"/>
            </a:rPr>
            <a:t>社区服务</a:t>
          </a:r>
          <a:endParaRPr lang="zh-CN" altLang="en-US" sz="2000" b="1" dirty="0">
            <a:solidFill>
              <a:srgbClr val="FF0000"/>
            </a:solidFill>
            <a:latin typeface="黑体" pitchFamily="2" charset="-122"/>
            <a:ea typeface="黑体" pitchFamily="2" charset="-122"/>
          </a:endParaRPr>
        </a:p>
      </dgm:t>
    </dgm:pt>
    <dgm:pt modelId="{A0709571-CCF3-4FE0-9C5A-01F8D4A724D1}" type="parTrans" cxnId="{CBAD7058-1F86-4181-A0A2-566EDF155614}">
      <dgm:prSet/>
      <dgm:spPr/>
      <dgm:t>
        <a:bodyPr/>
        <a:lstStyle/>
        <a:p>
          <a:endParaRPr lang="zh-CN" altLang="en-US"/>
        </a:p>
      </dgm:t>
    </dgm:pt>
    <dgm:pt modelId="{E10F7D2D-6101-4BCA-95BA-610E972E5144}" type="sibTrans" cxnId="{CBAD7058-1F86-4181-A0A2-566EDF155614}">
      <dgm:prSet/>
      <dgm:spPr/>
      <dgm:t>
        <a:bodyPr/>
        <a:lstStyle/>
        <a:p>
          <a:endParaRPr lang="zh-CN" altLang="en-US"/>
        </a:p>
      </dgm:t>
    </dgm:pt>
    <dgm:pt modelId="{FDF4E1E5-38B1-4340-828E-245D227AEB11}">
      <dgm:prSet phldrT="[文本]" custT="1"/>
      <dgm:spPr/>
      <dgm:t>
        <a:bodyPr/>
        <a:lstStyle/>
        <a:p>
          <a:r>
            <a:rPr lang="zh-CN" altLang="en-US" sz="2000" b="1" dirty="0" smtClean="0">
              <a:solidFill>
                <a:schemeClr val="tx1"/>
              </a:solidFill>
              <a:latin typeface="黑体" pitchFamily="2" charset="-122"/>
              <a:ea typeface="黑体" pitchFamily="2" charset="-122"/>
            </a:rPr>
            <a:t>便民利民服务</a:t>
          </a:r>
          <a:endParaRPr lang="zh-CN" altLang="en-US" sz="2000" b="1" dirty="0">
            <a:solidFill>
              <a:schemeClr val="tx1"/>
            </a:solidFill>
            <a:latin typeface="黑体" pitchFamily="2" charset="-122"/>
            <a:ea typeface="黑体" pitchFamily="2" charset="-122"/>
          </a:endParaRPr>
        </a:p>
      </dgm:t>
    </dgm:pt>
    <dgm:pt modelId="{D1FB583A-7E4A-4597-A37F-878D7293B908}" type="parTrans" cxnId="{BC14D95D-664E-4FD7-912E-96EBE5F55948}">
      <dgm:prSet/>
      <dgm:spPr/>
      <dgm:t>
        <a:bodyPr/>
        <a:lstStyle/>
        <a:p>
          <a:endParaRPr lang="zh-CN" altLang="en-US"/>
        </a:p>
      </dgm:t>
    </dgm:pt>
    <dgm:pt modelId="{F61125FD-988A-4457-9C4D-B958025EB900}" type="sibTrans" cxnId="{BC14D95D-664E-4FD7-912E-96EBE5F55948}">
      <dgm:prSet/>
      <dgm:spPr/>
      <dgm:t>
        <a:bodyPr/>
        <a:lstStyle/>
        <a:p>
          <a:endParaRPr lang="zh-CN" altLang="en-US"/>
        </a:p>
      </dgm:t>
    </dgm:pt>
    <dgm:pt modelId="{B99E6644-C986-4FB5-BF4C-C2B4040F890C}">
      <dgm:prSet phldrT="[文本]" custT="1"/>
      <dgm:spPr/>
      <dgm:t>
        <a:bodyPr/>
        <a:lstStyle/>
        <a:p>
          <a:r>
            <a:rPr lang="zh-CN" altLang="en-US" sz="2000" b="1" dirty="0" smtClean="0">
              <a:solidFill>
                <a:schemeClr val="tx1"/>
              </a:solidFill>
              <a:latin typeface="黑体" pitchFamily="2" charset="-122"/>
              <a:ea typeface="黑体" pitchFamily="2" charset="-122"/>
            </a:rPr>
            <a:t>社会救助福利服务</a:t>
          </a:r>
          <a:endParaRPr lang="zh-CN" altLang="en-US" sz="2000" b="1" dirty="0">
            <a:solidFill>
              <a:schemeClr val="tx1"/>
            </a:solidFill>
            <a:latin typeface="黑体" pitchFamily="2" charset="-122"/>
            <a:ea typeface="黑体" pitchFamily="2" charset="-122"/>
          </a:endParaRPr>
        </a:p>
      </dgm:t>
    </dgm:pt>
    <dgm:pt modelId="{8D01CB37-FBBC-460E-A7B4-DE277097B340}" type="parTrans" cxnId="{01EBD8A2-F572-4FAB-A14E-D1385658BEB5}">
      <dgm:prSet/>
      <dgm:spPr/>
      <dgm:t>
        <a:bodyPr/>
        <a:lstStyle/>
        <a:p>
          <a:endParaRPr lang="zh-CN" altLang="en-US"/>
        </a:p>
      </dgm:t>
    </dgm:pt>
    <dgm:pt modelId="{FED90177-D10B-4D86-B178-DC7BA6D4952F}" type="sibTrans" cxnId="{01EBD8A2-F572-4FAB-A14E-D1385658BEB5}">
      <dgm:prSet/>
      <dgm:spPr/>
      <dgm:t>
        <a:bodyPr/>
        <a:lstStyle/>
        <a:p>
          <a:endParaRPr lang="zh-CN" altLang="en-US"/>
        </a:p>
      </dgm:t>
    </dgm:pt>
    <dgm:pt modelId="{425D40BF-471A-466A-8C58-CF63365EDA83}">
      <dgm:prSet phldrT="[文本]" custT="1"/>
      <dgm:spPr/>
      <dgm:t>
        <a:bodyPr/>
        <a:lstStyle/>
        <a:p>
          <a:r>
            <a:rPr lang="zh-CN" altLang="en-US" sz="2000" b="1" dirty="0" smtClean="0">
              <a:solidFill>
                <a:schemeClr val="tx1"/>
              </a:solidFill>
              <a:latin typeface="黑体" pitchFamily="2" charset="-122"/>
              <a:ea typeface="黑体" pitchFamily="2" charset="-122"/>
            </a:rPr>
            <a:t>面向驻区单位的社会化服务</a:t>
          </a:r>
          <a:endParaRPr lang="zh-CN" altLang="en-US" sz="2000" b="1" dirty="0">
            <a:solidFill>
              <a:schemeClr val="tx1"/>
            </a:solidFill>
            <a:latin typeface="黑体" pitchFamily="2" charset="-122"/>
            <a:ea typeface="黑体" pitchFamily="2" charset="-122"/>
          </a:endParaRPr>
        </a:p>
      </dgm:t>
    </dgm:pt>
    <dgm:pt modelId="{2DFD7F04-240A-4803-A485-5946A6A1DF88}" type="parTrans" cxnId="{C58DAAA4-4BF6-4853-B74E-9EA2CD21292B}">
      <dgm:prSet/>
      <dgm:spPr/>
      <dgm:t>
        <a:bodyPr/>
        <a:lstStyle/>
        <a:p>
          <a:endParaRPr lang="zh-CN" altLang="en-US"/>
        </a:p>
      </dgm:t>
    </dgm:pt>
    <dgm:pt modelId="{D50CEC2C-5FCD-4465-8D2B-F0D8CC84DE2B}" type="sibTrans" cxnId="{C58DAAA4-4BF6-4853-B74E-9EA2CD21292B}">
      <dgm:prSet/>
      <dgm:spPr/>
      <dgm:t>
        <a:bodyPr/>
        <a:lstStyle/>
        <a:p>
          <a:endParaRPr lang="zh-CN" altLang="en-US"/>
        </a:p>
      </dgm:t>
    </dgm:pt>
    <dgm:pt modelId="{72FD1ACF-CD45-4F22-9F62-22DB2E704FEE}">
      <dgm:prSet custT="1"/>
      <dgm:spPr/>
      <dgm:t>
        <a:bodyPr/>
        <a:lstStyle/>
        <a:p>
          <a:r>
            <a:rPr lang="zh-CN" altLang="en-US" sz="2000" b="1" dirty="0" smtClean="0">
              <a:solidFill>
                <a:srgbClr val="FF0000"/>
              </a:solidFill>
              <a:latin typeface="黑体" pitchFamily="2" charset="-122"/>
              <a:ea typeface="黑体" pitchFamily="2" charset="-122"/>
            </a:rPr>
            <a:t>广义的</a:t>
          </a:r>
          <a:endParaRPr lang="en-US" altLang="zh-CN" sz="2000" b="1" dirty="0" smtClean="0">
            <a:solidFill>
              <a:srgbClr val="FF0000"/>
            </a:solidFill>
            <a:latin typeface="黑体" pitchFamily="2" charset="-122"/>
            <a:ea typeface="黑体" pitchFamily="2" charset="-122"/>
          </a:endParaRPr>
        </a:p>
        <a:p>
          <a:r>
            <a:rPr lang="zh-CN" altLang="en-US" sz="2000" b="1" dirty="0" smtClean="0">
              <a:solidFill>
                <a:srgbClr val="FF0000"/>
              </a:solidFill>
              <a:latin typeface="黑体" pitchFamily="2" charset="-122"/>
              <a:ea typeface="黑体" pitchFamily="2" charset="-122"/>
            </a:rPr>
            <a:t>社区服务</a:t>
          </a:r>
          <a:endParaRPr lang="zh-CN" altLang="en-US" sz="2000" b="1" dirty="0">
            <a:solidFill>
              <a:srgbClr val="FF0000"/>
            </a:solidFill>
            <a:latin typeface="黑体" pitchFamily="2" charset="-122"/>
            <a:ea typeface="黑体" pitchFamily="2" charset="-122"/>
          </a:endParaRPr>
        </a:p>
      </dgm:t>
    </dgm:pt>
    <dgm:pt modelId="{0F6AFC03-1C25-491C-B6F1-FAA775148DBC}" type="parTrans" cxnId="{D6C6DAEA-5F5D-46C7-8EE3-134D19A20FA1}">
      <dgm:prSet/>
      <dgm:spPr/>
      <dgm:t>
        <a:bodyPr/>
        <a:lstStyle/>
        <a:p>
          <a:endParaRPr lang="zh-CN" altLang="en-US"/>
        </a:p>
      </dgm:t>
    </dgm:pt>
    <dgm:pt modelId="{E1FB2EAA-0136-437E-A718-D19B9FC80281}" type="sibTrans" cxnId="{D6C6DAEA-5F5D-46C7-8EE3-134D19A20FA1}">
      <dgm:prSet/>
      <dgm:spPr/>
      <dgm:t>
        <a:bodyPr/>
        <a:lstStyle/>
        <a:p>
          <a:endParaRPr lang="zh-CN" altLang="en-US"/>
        </a:p>
      </dgm:t>
    </dgm:pt>
    <dgm:pt modelId="{1688F4EB-3BF5-49A8-9E79-9D267DB487A8}">
      <dgm:prSet custT="1"/>
      <dgm:spPr/>
      <dgm:t>
        <a:bodyPr/>
        <a:lstStyle/>
        <a:p>
          <a:r>
            <a:rPr lang="zh-CN" altLang="en-US" sz="2000" b="1" dirty="0" smtClean="0">
              <a:solidFill>
                <a:srgbClr val="FF0000"/>
              </a:solidFill>
              <a:latin typeface="黑体" pitchFamily="2" charset="-122"/>
              <a:ea typeface="黑体" pitchFamily="2" charset="-122"/>
            </a:rPr>
            <a:t>社区环境</a:t>
          </a:r>
          <a:endParaRPr lang="zh-CN" altLang="en-US" sz="2000" b="1" dirty="0">
            <a:solidFill>
              <a:srgbClr val="FF0000"/>
            </a:solidFill>
            <a:latin typeface="黑体" pitchFamily="2" charset="-122"/>
            <a:ea typeface="黑体" pitchFamily="2" charset="-122"/>
          </a:endParaRPr>
        </a:p>
      </dgm:t>
    </dgm:pt>
    <dgm:pt modelId="{E6F5329D-B14A-4F6D-833E-F496B224F0FE}" type="parTrans" cxnId="{D2A22E56-01D5-4538-B8B2-17A1EFF57349}">
      <dgm:prSet/>
      <dgm:spPr/>
      <dgm:t>
        <a:bodyPr/>
        <a:lstStyle/>
        <a:p>
          <a:endParaRPr lang="zh-CN" altLang="en-US"/>
        </a:p>
      </dgm:t>
    </dgm:pt>
    <dgm:pt modelId="{4BC3FE15-4C28-4518-8642-037F64ABE26F}" type="sibTrans" cxnId="{D2A22E56-01D5-4538-B8B2-17A1EFF57349}">
      <dgm:prSet/>
      <dgm:spPr/>
      <dgm:t>
        <a:bodyPr/>
        <a:lstStyle/>
        <a:p>
          <a:endParaRPr lang="zh-CN" altLang="en-US"/>
        </a:p>
      </dgm:t>
    </dgm:pt>
    <dgm:pt modelId="{3A0E6085-9EB9-497E-AB47-8FC7DDD19A5F}">
      <dgm:prSet custT="1"/>
      <dgm:spPr/>
      <dgm:t>
        <a:bodyPr/>
        <a:lstStyle/>
        <a:p>
          <a:r>
            <a:rPr lang="zh-CN" altLang="en-US" sz="2000" b="1" dirty="0" smtClean="0">
              <a:solidFill>
                <a:srgbClr val="FF0000"/>
              </a:solidFill>
              <a:latin typeface="黑体" pitchFamily="2" charset="-122"/>
              <a:ea typeface="黑体" pitchFamily="2" charset="-122"/>
            </a:rPr>
            <a:t>社区卫生</a:t>
          </a:r>
          <a:endParaRPr lang="zh-CN" altLang="en-US" sz="2000" b="1" dirty="0">
            <a:solidFill>
              <a:srgbClr val="FF0000"/>
            </a:solidFill>
            <a:latin typeface="黑体" pitchFamily="2" charset="-122"/>
            <a:ea typeface="黑体" pitchFamily="2" charset="-122"/>
          </a:endParaRPr>
        </a:p>
      </dgm:t>
    </dgm:pt>
    <dgm:pt modelId="{CA04207F-3297-4253-AC27-3E235A7E8A31}" type="parTrans" cxnId="{C13B9B77-92AA-475E-BE18-611E917A02BC}">
      <dgm:prSet/>
      <dgm:spPr/>
      <dgm:t>
        <a:bodyPr/>
        <a:lstStyle/>
        <a:p>
          <a:endParaRPr lang="zh-CN" altLang="en-US"/>
        </a:p>
      </dgm:t>
    </dgm:pt>
    <dgm:pt modelId="{0C9F0521-78BA-4A22-A3F1-64527C4B75ED}" type="sibTrans" cxnId="{C13B9B77-92AA-475E-BE18-611E917A02BC}">
      <dgm:prSet/>
      <dgm:spPr/>
      <dgm:t>
        <a:bodyPr/>
        <a:lstStyle/>
        <a:p>
          <a:endParaRPr lang="zh-CN" altLang="en-US"/>
        </a:p>
      </dgm:t>
    </dgm:pt>
    <dgm:pt modelId="{7911EE62-9D1F-4ECE-AA93-EF298D84C36B}">
      <dgm:prSet custT="1"/>
      <dgm:spPr/>
      <dgm:t>
        <a:bodyPr anchor="ctr"/>
        <a:lstStyle/>
        <a:p>
          <a:r>
            <a:rPr lang="zh-CN" altLang="en-US" sz="2000" b="1" dirty="0" smtClean="0">
              <a:solidFill>
                <a:schemeClr val="tx1"/>
              </a:solidFill>
              <a:latin typeface="黑体" pitchFamily="2" charset="-122"/>
              <a:ea typeface="黑体" pitchFamily="2" charset="-122"/>
            </a:rPr>
            <a:t>再就业</a:t>
          </a:r>
          <a:endParaRPr lang="en-US" altLang="zh-CN" sz="2000" b="1" dirty="0" smtClean="0">
            <a:solidFill>
              <a:schemeClr val="tx1"/>
            </a:solidFill>
            <a:latin typeface="黑体" pitchFamily="2" charset="-122"/>
            <a:ea typeface="黑体" pitchFamily="2" charset="-122"/>
          </a:endParaRPr>
        </a:p>
        <a:p>
          <a:r>
            <a:rPr lang="zh-CN" altLang="en-US" sz="2000" b="1" dirty="0" smtClean="0">
              <a:solidFill>
                <a:schemeClr val="tx1"/>
              </a:solidFill>
              <a:latin typeface="黑体" pitchFamily="2" charset="-122"/>
              <a:ea typeface="黑体" pitchFamily="2" charset="-122"/>
            </a:rPr>
            <a:t>服务</a:t>
          </a:r>
        </a:p>
      </dgm:t>
    </dgm:pt>
    <dgm:pt modelId="{4F7A1207-610D-4F70-9F4C-3E4CA4BE53BB}" type="parTrans" cxnId="{07D58640-8D07-4359-B946-E620EA1EC1CC}">
      <dgm:prSet/>
      <dgm:spPr/>
      <dgm:t>
        <a:bodyPr/>
        <a:lstStyle/>
        <a:p>
          <a:endParaRPr lang="zh-CN" altLang="en-US"/>
        </a:p>
      </dgm:t>
    </dgm:pt>
    <dgm:pt modelId="{01EE79AE-4965-42F1-807E-6697C6209F08}" type="sibTrans" cxnId="{07D58640-8D07-4359-B946-E620EA1EC1CC}">
      <dgm:prSet/>
      <dgm:spPr/>
      <dgm:t>
        <a:bodyPr/>
        <a:lstStyle/>
        <a:p>
          <a:endParaRPr lang="zh-CN" altLang="en-US"/>
        </a:p>
      </dgm:t>
    </dgm:pt>
    <dgm:pt modelId="{594C66B0-34C1-4E82-AB1A-9D796195FCAA}">
      <dgm:prSet custT="1"/>
      <dgm:spPr/>
      <dgm:t>
        <a:bodyPr/>
        <a:lstStyle/>
        <a:p>
          <a:r>
            <a:rPr lang="zh-CN" altLang="en-US" sz="2000" b="1" dirty="0" smtClean="0">
              <a:solidFill>
                <a:srgbClr val="FF0000"/>
              </a:solidFill>
              <a:latin typeface="黑体" pitchFamily="2" charset="-122"/>
              <a:ea typeface="黑体" pitchFamily="2" charset="-122"/>
            </a:rPr>
            <a:t>社区文化</a:t>
          </a:r>
        </a:p>
      </dgm:t>
    </dgm:pt>
    <dgm:pt modelId="{0422FF85-2F9C-42AE-8CE9-862A140EDFCB}" type="parTrans" cxnId="{B4E476B8-931E-488F-B02B-EDFC64D625AE}">
      <dgm:prSet/>
      <dgm:spPr/>
      <dgm:t>
        <a:bodyPr/>
        <a:lstStyle/>
        <a:p>
          <a:endParaRPr lang="zh-CN" altLang="en-US"/>
        </a:p>
      </dgm:t>
    </dgm:pt>
    <dgm:pt modelId="{95640FAF-D2B4-4781-8BDF-A29EA0A29414}" type="sibTrans" cxnId="{B4E476B8-931E-488F-B02B-EDFC64D625AE}">
      <dgm:prSet/>
      <dgm:spPr/>
      <dgm:t>
        <a:bodyPr/>
        <a:lstStyle/>
        <a:p>
          <a:endParaRPr lang="zh-CN" altLang="en-US"/>
        </a:p>
      </dgm:t>
    </dgm:pt>
    <dgm:pt modelId="{8D8E9EBE-C88E-47BF-A669-05FBC2A17AD0}">
      <dgm:prSet custT="1"/>
      <dgm:spPr/>
      <dgm:t>
        <a:bodyPr/>
        <a:lstStyle/>
        <a:p>
          <a:r>
            <a:rPr lang="zh-CN" altLang="en-US" sz="2000" b="1" dirty="0" smtClean="0">
              <a:solidFill>
                <a:srgbClr val="FF0000"/>
              </a:solidFill>
              <a:latin typeface="黑体" pitchFamily="2" charset="-122"/>
              <a:ea typeface="黑体" pitchFamily="2" charset="-122"/>
            </a:rPr>
            <a:t>社区治安</a:t>
          </a:r>
        </a:p>
      </dgm:t>
    </dgm:pt>
    <dgm:pt modelId="{DCCF2D2D-474F-46B9-A138-994ABEAFF47B}" type="parTrans" cxnId="{E5CEBEAE-6EEC-4D21-9A92-E1001F36E469}">
      <dgm:prSet/>
      <dgm:spPr/>
      <dgm:t>
        <a:bodyPr/>
        <a:lstStyle/>
        <a:p>
          <a:endParaRPr lang="zh-CN" altLang="en-US"/>
        </a:p>
      </dgm:t>
    </dgm:pt>
    <dgm:pt modelId="{7EF4E8CC-ED56-4ECA-B57D-BCC5E73DF47F}" type="sibTrans" cxnId="{E5CEBEAE-6EEC-4D21-9A92-E1001F36E469}">
      <dgm:prSet/>
      <dgm:spPr/>
      <dgm:t>
        <a:bodyPr/>
        <a:lstStyle/>
        <a:p>
          <a:endParaRPr lang="zh-CN" altLang="en-US"/>
        </a:p>
      </dgm:t>
    </dgm:pt>
    <dgm:pt modelId="{093E2851-7640-4EF2-BCEC-3460C5BC8854}" type="pres">
      <dgm:prSet presAssocID="{78F91DFB-AC5F-418C-9471-BF7882756694}" presName="hierChild1" presStyleCnt="0">
        <dgm:presLayoutVars>
          <dgm:chPref val="1"/>
          <dgm:dir/>
          <dgm:animOne val="branch"/>
          <dgm:animLvl val="lvl"/>
          <dgm:resizeHandles/>
        </dgm:presLayoutVars>
      </dgm:prSet>
      <dgm:spPr/>
      <dgm:t>
        <a:bodyPr/>
        <a:lstStyle/>
        <a:p>
          <a:endParaRPr lang="zh-CN" altLang="en-US"/>
        </a:p>
      </dgm:t>
    </dgm:pt>
    <dgm:pt modelId="{5519D5B3-963C-415A-94CF-363797BCE7B4}" type="pres">
      <dgm:prSet presAssocID="{72FD1ACF-CD45-4F22-9F62-22DB2E704FEE}" presName="hierRoot1" presStyleCnt="0"/>
      <dgm:spPr/>
    </dgm:pt>
    <dgm:pt modelId="{DA9BE6D3-3D0B-481F-8B60-D2C7E31DE5DE}" type="pres">
      <dgm:prSet presAssocID="{72FD1ACF-CD45-4F22-9F62-22DB2E704FEE}" presName="composite" presStyleCnt="0"/>
      <dgm:spPr/>
    </dgm:pt>
    <dgm:pt modelId="{CF86C77C-4E55-45A1-A913-5D667F24DDCC}" type="pres">
      <dgm:prSet presAssocID="{72FD1ACF-CD45-4F22-9F62-22DB2E704FEE}" presName="background" presStyleLbl="node0" presStyleIdx="0" presStyleCnt="1"/>
      <dgm:spPr/>
    </dgm:pt>
    <dgm:pt modelId="{C68D5FBC-0222-4C73-9B8F-8F3CAAC30A1C}" type="pres">
      <dgm:prSet presAssocID="{72FD1ACF-CD45-4F22-9F62-22DB2E704FEE}" presName="text" presStyleLbl="fgAcc0" presStyleIdx="0" presStyleCnt="1">
        <dgm:presLayoutVars>
          <dgm:chPref val="3"/>
        </dgm:presLayoutVars>
      </dgm:prSet>
      <dgm:spPr/>
      <dgm:t>
        <a:bodyPr/>
        <a:lstStyle/>
        <a:p>
          <a:endParaRPr lang="zh-CN" altLang="en-US"/>
        </a:p>
      </dgm:t>
    </dgm:pt>
    <dgm:pt modelId="{6D238670-2EEE-4C0E-8456-EA59685A0EAF}" type="pres">
      <dgm:prSet presAssocID="{72FD1ACF-CD45-4F22-9F62-22DB2E704FEE}" presName="hierChild2" presStyleCnt="0"/>
      <dgm:spPr/>
    </dgm:pt>
    <dgm:pt modelId="{D81F02F6-71F4-4BEF-A48B-0B9A06B2E405}" type="pres">
      <dgm:prSet presAssocID="{DCCF2D2D-474F-46B9-A138-994ABEAFF47B}" presName="Name10" presStyleLbl="parChTrans1D2" presStyleIdx="0" presStyleCnt="5"/>
      <dgm:spPr/>
      <dgm:t>
        <a:bodyPr/>
        <a:lstStyle/>
        <a:p>
          <a:endParaRPr lang="zh-CN" altLang="en-US"/>
        </a:p>
      </dgm:t>
    </dgm:pt>
    <dgm:pt modelId="{BBB65B0C-634B-4A70-AEAB-3D6AD959D58A}" type="pres">
      <dgm:prSet presAssocID="{8D8E9EBE-C88E-47BF-A669-05FBC2A17AD0}" presName="hierRoot2" presStyleCnt="0"/>
      <dgm:spPr/>
    </dgm:pt>
    <dgm:pt modelId="{6F010B0C-4466-4753-9564-F830E2944E4F}" type="pres">
      <dgm:prSet presAssocID="{8D8E9EBE-C88E-47BF-A669-05FBC2A17AD0}" presName="composite2" presStyleCnt="0"/>
      <dgm:spPr/>
    </dgm:pt>
    <dgm:pt modelId="{9B12FB71-7D39-40CA-B6C0-4CD048F50C8B}" type="pres">
      <dgm:prSet presAssocID="{8D8E9EBE-C88E-47BF-A669-05FBC2A17AD0}" presName="background2" presStyleLbl="node2" presStyleIdx="0" presStyleCnt="5"/>
      <dgm:spPr/>
    </dgm:pt>
    <dgm:pt modelId="{F0688672-1797-4B46-9594-EAB960E2C881}" type="pres">
      <dgm:prSet presAssocID="{8D8E9EBE-C88E-47BF-A669-05FBC2A17AD0}" presName="text2" presStyleLbl="fgAcc2" presStyleIdx="0" presStyleCnt="5">
        <dgm:presLayoutVars>
          <dgm:chPref val="3"/>
        </dgm:presLayoutVars>
      </dgm:prSet>
      <dgm:spPr/>
      <dgm:t>
        <a:bodyPr/>
        <a:lstStyle/>
        <a:p>
          <a:endParaRPr lang="zh-CN" altLang="en-US"/>
        </a:p>
      </dgm:t>
    </dgm:pt>
    <dgm:pt modelId="{023BD840-524A-40A3-AA68-52DA79407F38}" type="pres">
      <dgm:prSet presAssocID="{8D8E9EBE-C88E-47BF-A669-05FBC2A17AD0}" presName="hierChild3" presStyleCnt="0"/>
      <dgm:spPr/>
    </dgm:pt>
    <dgm:pt modelId="{697EF53B-4665-418A-8C69-383CAC40AAB4}" type="pres">
      <dgm:prSet presAssocID="{0422FF85-2F9C-42AE-8CE9-862A140EDFCB}" presName="Name10" presStyleLbl="parChTrans1D2" presStyleIdx="1" presStyleCnt="5"/>
      <dgm:spPr/>
      <dgm:t>
        <a:bodyPr/>
        <a:lstStyle/>
        <a:p>
          <a:endParaRPr lang="zh-CN" altLang="en-US"/>
        </a:p>
      </dgm:t>
    </dgm:pt>
    <dgm:pt modelId="{224386CE-5B57-484A-994D-6C42B5F28BF4}" type="pres">
      <dgm:prSet presAssocID="{594C66B0-34C1-4E82-AB1A-9D796195FCAA}" presName="hierRoot2" presStyleCnt="0"/>
      <dgm:spPr/>
    </dgm:pt>
    <dgm:pt modelId="{97587305-B606-48FD-9A51-70F22EBAC6C5}" type="pres">
      <dgm:prSet presAssocID="{594C66B0-34C1-4E82-AB1A-9D796195FCAA}" presName="composite2" presStyleCnt="0"/>
      <dgm:spPr/>
    </dgm:pt>
    <dgm:pt modelId="{7891B2B8-6049-495F-AE89-96D48668845F}" type="pres">
      <dgm:prSet presAssocID="{594C66B0-34C1-4E82-AB1A-9D796195FCAA}" presName="background2" presStyleLbl="node2" presStyleIdx="1" presStyleCnt="5"/>
      <dgm:spPr/>
    </dgm:pt>
    <dgm:pt modelId="{9A9755EF-5865-48F9-938C-29AEB3ACA130}" type="pres">
      <dgm:prSet presAssocID="{594C66B0-34C1-4E82-AB1A-9D796195FCAA}" presName="text2" presStyleLbl="fgAcc2" presStyleIdx="1" presStyleCnt="5">
        <dgm:presLayoutVars>
          <dgm:chPref val="3"/>
        </dgm:presLayoutVars>
      </dgm:prSet>
      <dgm:spPr/>
      <dgm:t>
        <a:bodyPr/>
        <a:lstStyle/>
        <a:p>
          <a:endParaRPr lang="zh-CN" altLang="en-US"/>
        </a:p>
      </dgm:t>
    </dgm:pt>
    <dgm:pt modelId="{4EFD7A60-ACE8-4E11-AC9A-9FCEE83C6377}" type="pres">
      <dgm:prSet presAssocID="{594C66B0-34C1-4E82-AB1A-9D796195FCAA}" presName="hierChild3" presStyleCnt="0"/>
      <dgm:spPr/>
    </dgm:pt>
    <dgm:pt modelId="{53A323F5-50F6-4B3A-B515-4B852AC5BC50}" type="pres">
      <dgm:prSet presAssocID="{A0709571-CCF3-4FE0-9C5A-01F8D4A724D1}" presName="Name10" presStyleLbl="parChTrans1D2" presStyleIdx="2" presStyleCnt="5"/>
      <dgm:spPr/>
      <dgm:t>
        <a:bodyPr/>
        <a:lstStyle/>
        <a:p>
          <a:endParaRPr lang="zh-CN" altLang="en-US"/>
        </a:p>
      </dgm:t>
    </dgm:pt>
    <dgm:pt modelId="{92EBD449-240F-4E1F-9AA1-146A041C8CC7}" type="pres">
      <dgm:prSet presAssocID="{40ADD235-524F-4546-9DF0-9CDAA78B2F79}" presName="hierRoot2" presStyleCnt="0"/>
      <dgm:spPr/>
    </dgm:pt>
    <dgm:pt modelId="{1370D55A-A9D6-4498-AB66-0BF20AC78901}" type="pres">
      <dgm:prSet presAssocID="{40ADD235-524F-4546-9DF0-9CDAA78B2F79}" presName="composite2" presStyleCnt="0"/>
      <dgm:spPr/>
    </dgm:pt>
    <dgm:pt modelId="{59C8CB2E-45CA-42CE-A4E7-C574B28BC6E5}" type="pres">
      <dgm:prSet presAssocID="{40ADD235-524F-4546-9DF0-9CDAA78B2F79}" presName="background2" presStyleLbl="node2" presStyleIdx="2" presStyleCnt="5"/>
      <dgm:spPr/>
    </dgm:pt>
    <dgm:pt modelId="{09FDC675-D756-4802-B022-2F2E15BD49AA}" type="pres">
      <dgm:prSet presAssocID="{40ADD235-524F-4546-9DF0-9CDAA78B2F79}" presName="text2" presStyleLbl="fgAcc2" presStyleIdx="2" presStyleCnt="5">
        <dgm:presLayoutVars>
          <dgm:chPref val="3"/>
        </dgm:presLayoutVars>
      </dgm:prSet>
      <dgm:spPr/>
      <dgm:t>
        <a:bodyPr/>
        <a:lstStyle/>
        <a:p>
          <a:endParaRPr lang="zh-CN" altLang="en-US"/>
        </a:p>
      </dgm:t>
    </dgm:pt>
    <dgm:pt modelId="{1EDA7BC1-FD31-42AB-B6B4-FF942D1283FD}" type="pres">
      <dgm:prSet presAssocID="{40ADD235-524F-4546-9DF0-9CDAA78B2F79}" presName="hierChild3" presStyleCnt="0"/>
      <dgm:spPr/>
    </dgm:pt>
    <dgm:pt modelId="{02BA3CC3-14EC-4BED-80E2-D4DD5905AE1E}" type="pres">
      <dgm:prSet presAssocID="{D1FB583A-7E4A-4597-A37F-878D7293B908}" presName="Name17" presStyleLbl="parChTrans1D3" presStyleIdx="0" presStyleCnt="4"/>
      <dgm:spPr/>
      <dgm:t>
        <a:bodyPr/>
        <a:lstStyle/>
        <a:p>
          <a:endParaRPr lang="zh-CN" altLang="en-US"/>
        </a:p>
      </dgm:t>
    </dgm:pt>
    <dgm:pt modelId="{E54C07B3-8546-4A5A-9D70-7853E4E0F2D0}" type="pres">
      <dgm:prSet presAssocID="{FDF4E1E5-38B1-4340-828E-245D227AEB11}" presName="hierRoot3" presStyleCnt="0"/>
      <dgm:spPr/>
    </dgm:pt>
    <dgm:pt modelId="{F5C572D9-5972-488E-8352-A7768F6EBB84}" type="pres">
      <dgm:prSet presAssocID="{FDF4E1E5-38B1-4340-828E-245D227AEB11}" presName="composite3" presStyleCnt="0"/>
      <dgm:spPr/>
    </dgm:pt>
    <dgm:pt modelId="{DD42C67A-F133-4634-8D06-D61C380105BB}" type="pres">
      <dgm:prSet presAssocID="{FDF4E1E5-38B1-4340-828E-245D227AEB11}" presName="background3" presStyleLbl="node3" presStyleIdx="0" presStyleCnt="4"/>
      <dgm:spPr/>
    </dgm:pt>
    <dgm:pt modelId="{4062C9A3-DF43-4316-BFD6-F4C01B8118D9}" type="pres">
      <dgm:prSet presAssocID="{FDF4E1E5-38B1-4340-828E-245D227AEB11}" presName="text3" presStyleLbl="fgAcc3" presStyleIdx="0" presStyleCnt="4">
        <dgm:presLayoutVars>
          <dgm:chPref val="3"/>
        </dgm:presLayoutVars>
      </dgm:prSet>
      <dgm:spPr/>
      <dgm:t>
        <a:bodyPr/>
        <a:lstStyle/>
        <a:p>
          <a:endParaRPr lang="zh-CN" altLang="en-US"/>
        </a:p>
      </dgm:t>
    </dgm:pt>
    <dgm:pt modelId="{C9F8FA46-0B48-4E3E-A325-4C330C382706}" type="pres">
      <dgm:prSet presAssocID="{FDF4E1E5-38B1-4340-828E-245D227AEB11}" presName="hierChild4" presStyleCnt="0"/>
      <dgm:spPr/>
    </dgm:pt>
    <dgm:pt modelId="{6CDA84BE-C9C3-458E-9050-9E6520C28E2E}" type="pres">
      <dgm:prSet presAssocID="{8D01CB37-FBBC-460E-A7B4-DE277097B340}" presName="Name17" presStyleLbl="parChTrans1D3" presStyleIdx="1" presStyleCnt="4"/>
      <dgm:spPr/>
      <dgm:t>
        <a:bodyPr/>
        <a:lstStyle/>
        <a:p>
          <a:endParaRPr lang="zh-CN" altLang="en-US"/>
        </a:p>
      </dgm:t>
    </dgm:pt>
    <dgm:pt modelId="{5450B360-6DC6-4527-8100-A12770100FC2}" type="pres">
      <dgm:prSet presAssocID="{B99E6644-C986-4FB5-BF4C-C2B4040F890C}" presName="hierRoot3" presStyleCnt="0"/>
      <dgm:spPr/>
    </dgm:pt>
    <dgm:pt modelId="{7084B51C-F40B-40DB-8DD1-7EB14B828F8D}" type="pres">
      <dgm:prSet presAssocID="{B99E6644-C986-4FB5-BF4C-C2B4040F890C}" presName="composite3" presStyleCnt="0"/>
      <dgm:spPr/>
    </dgm:pt>
    <dgm:pt modelId="{22FCF93D-9FBB-4784-AD6C-52F1A35C9ECF}" type="pres">
      <dgm:prSet presAssocID="{B99E6644-C986-4FB5-BF4C-C2B4040F890C}" presName="background3" presStyleLbl="node3" presStyleIdx="1" presStyleCnt="4"/>
      <dgm:spPr/>
    </dgm:pt>
    <dgm:pt modelId="{39A8800E-E91D-49E7-9405-B60C57D867B5}" type="pres">
      <dgm:prSet presAssocID="{B99E6644-C986-4FB5-BF4C-C2B4040F890C}" presName="text3" presStyleLbl="fgAcc3" presStyleIdx="1" presStyleCnt="4">
        <dgm:presLayoutVars>
          <dgm:chPref val="3"/>
        </dgm:presLayoutVars>
      </dgm:prSet>
      <dgm:spPr/>
      <dgm:t>
        <a:bodyPr/>
        <a:lstStyle/>
        <a:p>
          <a:endParaRPr lang="zh-CN" altLang="en-US"/>
        </a:p>
      </dgm:t>
    </dgm:pt>
    <dgm:pt modelId="{BF59AE1D-9C82-4070-ACEF-A9064E87FB45}" type="pres">
      <dgm:prSet presAssocID="{B99E6644-C986-4FB5-BF4C-C2B4040F890C}" presName="hierChild4" presStyleCnt="0"/>
      <dgm:spPr/>
    </dgm:pt>
    <dgm:pt modelId="{13255F45-D98B-4BFE-829C-116DA39C7244}" type="pres">
      <dgm:prSet presAssocID="{2DFD7F04-240A-4803-A485-5946A6A1DF88}" presName="Name17" presStyleLbl="parChTrans1D3" presStyleIdx="2" presStyleCnt="4"/>
      <dgm:spPr/>
      <dgm:t>
        <a:bodyPr/>
        <a:lstStyle/>
        <a:p>
          <a:endParaRPr lang="zh-CN" altLang="en-US"/>
        </a:p>
      </dgm:t>
    </dgm:pt>
    <dgm:pt modelId="{E5D83171-E2D1-4658-83EA-91AA26445563}" type="pres">
      <dgm:prSet presAssocID="{425D40BF-471A-466A-8C58-CF63365EDA83}" presName="hierRoot3" presStyleCnt="0"/>
      <dgm:spPr/>
    </dgm:pt>
    <dgm:pt modelId="{4700CBCB-F4AE-4377-B055-2D4974C06107}" type="pres">
      <dgm:prSet presAssocID="{425D40BF-471A-466A-8C58-CF63365EDA83}" presName="composite3" presStyleCnt="0"/>
      <dgm:spPr/>
    </dgm:pt>
    <dgm:pt modelId="{F199C331-1C07-44F1-8119-9BCAC5F87680}" type="pres">
      <dgm:prSet presAssocID="{425D40BF-471A-466A-8C58-CF63365EDA83}" presName="background3" presStyleLbl="node3" presStyleIdx="2" presStyleCnt="4"/>
      <dgm:spPr/>
    </dgm:pt>
    <dgm:pt modelId="{60357DB5-F307-4282-8BF8-679CD94ECDE9}" type="pres">
      <dgm:prSet presAssocID="{425D40BF-471A-466A-8C58-CF63365EDA83}" presName="text3" presStyleLbl="fgAcc3" presStyleIdx="2" presStyleCnt="4">
        <dgm:presLayoutVars>
          <dgm:chPref val="3"/>
        </dgm:presLayoutVars>
      </dgm:prSet>
      <dgm:spPr/>
      <dgm:t>
        <a:bodyPr/>
        <a:lstStyle/>
        <a:p>
          <a:endParaRPr lang="zh-CN" altLang="en-US"/>
        </a:p>
      </dgm:t>
    </dgm:pt>
    <dgm:pt modelId="{8CAA3604-9439-490D-A447-CB060AB54023}" type="pres">
      <dgm:prSet presAssocID="{425D40BF-471A-466A-8C58-CF63365EDA83}" presName="hierChild4" presStyleCnt="0"/>
      <dgm:spPr/>
    </dgm:pt>
    <dgm:pt modelId="{614C21B5-581B-4CDA-9C73-38CAD2789AC6}" type="pres">
      <dgm:prSet presAssocID="{4F7A1207-610D-4F70-9F4C-3E4CA4BE53BB}" presName="Name17" presStyleLbl="parChTrans1D3" presStyleIdx="3" presStyleCnt="4"/>
      <dgm:spPr/>
      <dgm:t>
        <a:bodyPr/>
        <a:lstStyle/>
        <a:p>
          <a:endParaRPr lang="zh-CN" altLang="en-US"/>
        </a:p>
      </dgm:t>
    </dgm:pt>
    <dgm:pt modelId="{94CE7042-F465-4F19-A910-14C05E796AAE}" type="pres">
      <dgm:prSet presAssocID="{7911EE62-9D1F-4ECE-AA93-EF298D84C36B}" presName="hierRoot3" presStyleCnt="0"/>
      <dgm:spPr/>
    </dgm:pt>
    <dgm:pt modelId="{C97F15C7-5682-4419-91DD-A8CF2F6CFF5E}" type="pres">
      <dgm:prSet presAssocID="{7911EE62-9D1F-4ECE-AA93-EF298D84C36B}" presName="composite3" presStyleCnt="0"/>
      <dgm:spPr/>
    </dgm:pt>
    <dgm:pt modelId="{2B0797B2-63AA-406C-972E-2EEABB8BE60F}" type="pres">
      <dgm:prSet presAssocID="{7911EE62-9D1F-4ECE-AA93-EF298D84C36B}" presName="background3" presStyleLbl="node3" presStyleIdx="3" presStyleCnt="4"/>
      <dgm:spPr/>
    </dgm:pt>
    <dgm:pt modelId="{D4AA385B-A8BD-4BCA-8982-765504B9B21B}" type="pres">
      <dgm:prSet presAssocID="{7911EE62-9D1F-4ECE-AA93-EF298D84C36B}" presName="text3" presStyleLbl="fgAcc3" presStyleIdx="3" presStyleCnt="4">
        <dgm:presLayoutVars>
          <dgm:chPref val="3"/>
        </dgm:presLayoutVars>
      </dgm:prSet>
      <dgm:spPr/>
      <dgm:t>
        <a:bodyPr/>
        <a:lstStyle/>
        <a:p>
          <a:endParaRPr lang="zh-CN" altLang="en-US"/>
        </a:p>
      </dgm:t>
    </dgm:pt>
    <dgm:pt modelId="{90B6E577-6150-4AC2-8316-9495611DB1B7}" type="pres">
      <dgm:prSet presAssocID="{7911EE62-9D1F-4ECE-AA93-EF298D84C36B}" presName="hierChild4" presStyleCnt="0"/>
      <dgm:spPr/>
    </dgm:pt>
    <dgm:pt modelId="{4BF48B0F-2686-4DD6-A82B-07AED119719C}" type="pres">
      <dgm:prSet presAssocID="{E6F5329D-B14A-4F6D-833E-F496B224F0FE}" presName="Name10" presStyleLbl="parChTrans1D2" presStyleIdx="3" presStyleCnt="5"/>
      <dgm:spPr/>
      <dgm:t>
        <a:bodyPr/>
        <a:lstStyle/>
        <a:p>
          <a:endParaRPr lang="zh-CN" altLang="en-US"/>
        </a:p>
      </dgm:t>
    </dgm:pt>
    <dgm:pt modelId="{DCE55880-CBB8-4A65-85C0-837469EC8104}" type="pres">
      <dgm:prSet presAssocID="{1688F4EB-3BF5-49A8-9E79-9D267DB487A8}" presName="hierRoot2" presStyleCnt="0"/>
      <dgm:spPr/>
    </dgm:pt>
    <dgm:pt modelId="{8C8F7D6A-AE37-4CC7-A3A7-B28B396DD72D}" type="pres">
      <dgm:prSet presAssocID="{1688F4EB-3BF5-49A8-9E79-9D267DB487A8}" presName="composite2" presStyleCnt="0"/>
      <dgm:spPr/>
    </dgm:pt>
    <dgm:pt modelId="{CD3BE945-6DFD-47A7-9470-CEA89B7DA5C7}" type="pres">
      <dgm:prSet presAssocID="{1688F4EB-3BF5-49A8-9E79-9D267DB487A8}" presName="background2" presStyleLbl="node2" presStyleIdx="3" presStyleCnt="5"/>
      <dgm:spPr/>
    </dgm:pt>
    <dgm:pt modelId="{CBF33B43-D18F-4617-92B0-78240F96C38A}" type="pres">
      <dgm:prSet presAssocID="{1688F4EB-3BF5-49A8-9E79-9D267DB487A8}" presName="text2" presStyleLbl="fgAcc2" presStyleIdx="3" presStyleCnt="5">
        <dgm:presLayoutVars>
          <dgm:chPref val="3"/>
        </dgm:presLayoutVars>
      </dgm:prSet>
      <dgm:spPr/>
      <dgm:t>
        <a:bodyPr/>
        <a:lstStyle/>
        <a:p>
          <a:endParaRPr lang="zh-CN" altLang="en-US"/>
        </a:p>
      </dgm:t>
    </dgm:pt>
    <dgm:pt modelId="{83656620-7F1D-4321-BB3C-8FB40E5E2DD5}" type="pres">
      <dgm:prSet presAssocID="{1688F4EB-3BF5-49A8-9E79-9D267DB487A8}" presName="hierChild3" presStyleCnt="0"/>
      <dgm:spPr/>
    </dgm:pt>
    <dgm:pt modelId="{0E914DFF-9387-455F-A3FB-CE9F9109E97F}" type="pres">
      <dgm:prSet presAssocID="{CA04207F-3297-4253-AC27-3E235A7E8A31}" presName="Name10" presStyleLbl="parChTrans1D2" presStyleIdx="4" presStyleCnt="5"/>
      <dgm:spPr/>
      <dgm:t>
        <a:bodyPr/>
        <a:lstStyle/>
        <a:p>
          <a:endParaRPr lang="zh-CN" altLang="en-US"/>
        </a:p>
      </dgm:t>
    </dgm:pt>
    <dgm:pt modelId="{48485B1D-6827-41BC-B62C-6CD245014448}" type="pres">
      <dgm:prSet presAssocID="{3A0E6085-9EB9-497E-AB47-8FC7DDD19A5F}" presName="hierRoot2" presStyleCnt="0"/>
      <dgm:spPr/>
    </dgm:pt>
    <dgm:pt modelId="{AC574458-D204-4D26-AE87-DBDFDCD76547}" type="pres">
      <dgm:prSet presAssocID="{3A0E6085-9EB9-497E-AB47-8FC7DDD19A5F}" presName="composite2" presStyleCnt="0"/>
      <dgm:spPr/>
    </dgm:pt>
    <dgm:pt modelId="{BAB4827F-FD9C-4DFE-A572-DD1C54338D1A}" type="pres">
      <dgm:prSet presAssocID="{3A0E6085-9EB9-497E-AB47-8FC7DDD19A5F}" presName="background2" presStyleLbl="node2" presStyleIdx="4" presStyleCnt="5"/>
      <dgm:spPr/>
    </dgm:pt>
    <dgm:pt modelId="{0955CD74-E0CA-4846-8A9C-E7A5667B08A3}" type="pres">
      <dgm:prSet presAssocID="{3A0E6085-9EB9-497E-AB47-8FC7DDD19A5F}" presName="text2" presStyleLbl="fgAcc2" presStyleIdx="4" presStyleCnt="5">
        <dgm:presLayoutVars>
          <dgm:chPref val="3"/>
        </dgm:presLayoutVars>
      </dgm:prSet>
      <dgm:spPr/>
      <dgm:t>
        <a:bodyPr/>
        <a:lstStyle/>
        <a:p>
          <a:endParaRPr lang="zh-CN" altLang="en-US"/>
        </a:p>
      </dgm:t>
    </dgm:pt>
    <dgm:pt modelId="{8ABB61B5-5217-46D4-B2E6-433A0F4B64E3}" type="pres">
      <dgm:prSet presAssocID="{3A0E6085-9EB9-497E-AB47-8FC7DDD19A5F}" presName="hierChild3" presStyleCnt="0"/>
      <dgm:spPr/>
    </dgm:pt>
  </dgm:ptLst>
  <dgm:cxnLst>
    <dgm:cxn modelId="{ACDDDAB5-85ED-4907-A5AE-093A84CBCA0B}" type="presOf" srcId="{72FD1ACF-CD45-4F22-9F62-22DB2E704FEE}" destId="{C68D5FBC-0222-4C73-9B8F-8F3CAAC30A1C}" srcOrd="0" destOrd="0" presId="urn:microsoft.com/office/officeart/2005/8/layout/hierarchy1"/>
    <dgm:cxn modelId="{BC14D95D-664E-4FD7-912E-96EBE5F55948}" srcId="{40ADD235-524F-4546-9DF0-9CDAA78B2F79}" destId="{FDF4E1E5-38B1-4340-828E-245D227AEB11}" srcOrd="0" destOrd="0" parTransId="{D1FB583A-7E4A-4597-A37F-878D7293B908}" sibTransId="{F61125FD-988A-4457-9C4D-B958025EB900}"/>
    <dgm:cxn modelId="{E38A1B64-EF59-4F8D-8895-D740C960143D}" type="presOf" srcId="{0422FF85-2F9C-42AE-8CE9-862A140EDFCB}" destId="{697EF53B-4665-418A-8C69-383CAC40AAB4}" srcOrd="0" destOrd="0" presId="urn:microsoft.com/office/officeart/2005/8/layout/hierarchy1"/>
    <dgm:cxn modelId="{C13B9B77-92AA-475E-BE18-611E917A02BC}" srcId="{72FD1ACF-CD45-4F22-9F62-22DB2E704FEE}" destId="{3A0E6085-9EB9-497E-AB47-8FC7DDD19A5F}" srcOrd="4" destOrd="0" parTransId="{CA04207F-3297-4253-AC27-3E235A7E8A31}" sibTransId="{0C9F0521-78BA-4A22-A3F1-64527C4B75ED}"/>
    <dgm:cxn modelId="{07D58640-8D07-4359-B946-E620EA1EC1CC}" srcId="{40ADD235-524F-4546-9DF0-9CDAA78B2F79}" destId="{7911EE62-9D1F-4ECE-AA93-EF298D84C36B}" srcOrd="3" destOrd="0" parTransId="{4F7A1207-610D-4F70-9F4C-3E4CA4BE53BB}" sibTransId="{01EE79AE-4965-42F1-807E-6697C6209F08}"/>
    <dgm:cxn modelId="{906067F9-4B98-42F3-B2C7-A57C0DA68CA3}" type="presOf" srcId="{8D8E9EBE-C88E-47BF-A669-05FBC2A17AD0}" destId="{F0688672-1797-4B46-9594-EAB960E2C881}" srcOrd="0" destOrd="0" presId="urn:microsoft.com/office/officeart/2005/8/layout/hierarchy1"/>
    <dgm:cxn modelId="{D2A22E56-01D5-4538-B8B2-17A1EFF57349}" srcId="{72FD1ACF-CD45-4F22-9F62-22DB2E704FEE}" destId="{1688F4EB-3BF5-49A8-9E79-9D267DB487A8}" srcOrd="3" destOrd="0" parTransId="{E6F5329D-B14A-4F6D-833E-F496B224F0FE}" sibTransId="{4BC3FE15-4C28-4518-8642-037F64ABE26F}"/>
    <dgm:cxn modelId="{42F8537F-ADEF-485E-A3C7-CDA34F14E4B8}" type="presOf" srcId="{CA04207F-3297-4253-AC27-3E235A7E8A31}" destId="{0E914DFF-9387-455F-A3FB-CE9F9109E97F}" srcOrd="0" destOrd="0" presId="urn:microsoft.com/office/officeart/2005/8/layout/hierarchy1"/>
    <dgm:cxn modelId="{63090767-9DF1-4124-8A00-62748875AC57}" type="presOf" srcId="{1688F4EB-3BF5-49A8-9E79-9D267DB487A8}" destId="{CBF33B43-D18F-4617-92B0-78240F96C38A}" srcOrd="0" destOrd="0" presId="urn:microsoft.com/office/officeart/2005/8/layout/hierarchy1"/>
    <dgm:cxn modelId="{37C9F721-CD5F-4678-9843-08A6D0459A7F}" type="presOf" srcId="{4F7A1207-610D-4F70-9F4C-3E4CA4BE53BB}" destId="{614C21B5-581B-4CDA-9C73-38CAD2789AC6}" srcOrd="0" destOrd="0" presId="urn:microsoft.com/office/officeart/2005/8/layout/hierarchy1"/>
    <dgm:cxn modelId="{2DBEAC8A-07EA-401F-927E-49A8D90AC365}" type="presOf" srcId="{D1FB583A-7E4A-4597-A37F-878D7293B908}" destId="{02BA3CC3-14EC-4BED-80E2-D4DD5905AE1E}" srcOrd="0" destOrd="0" presId="urn:microsoft.com/office/officeart/2005/8/layout/hierarchy1"/>
    <dgm:cxn modelId="{DD5F5FFA-5D11-4604-B44F-D9F0C76DA853}" type="presOf" srcId="{594C66B0-34C1-4E82-AB1A-9D796195FCAA}" destId="{9A9755EF-5865-48F9-938C-29AEB3ACA130}" srcOrd="0" destOrd="0" presId="urn:microsoft.com/office/officeart/2005/8/layout/hierarchy1"/>
    <dgm:cxn modelId="{C58DAAA4-4BF6-4853-B74E-9EA2CD21292B}" srcId="{40ADD235-524F-4546-9DF0-9CDAA78B2F79}" destId="{425D40BF-471A-466A-8C58-CF63365EDA83}" srcOrd="2" destOrd="0" parTransId="{2DFD7F04-240A-4803-A485-5946A6A1DF88}" sibTransId="{D50CEC2C-5FCD-4465-8D2B-F0D8CC84DE2B}"/>
    <dgm:cxn modelId="{01EBD8A2-F572-4FAB-A14E-D1385658BEB5}" srcId="{40ADD235-524F-4546-9DF0-9CDAA78B2F79}" destId="{B99E6644-C986-4FB5-BF4C-C2B4040F890C}" srcOrd="1" destOrd="0" parTransId="{8D01CB37-FBBC-460E-A7B4-DE277097B340}" sibTransId="{FED90177-D10B-4D86-B178-DC7BA6D4952F}"/>
    <dgm:cxn modelId="{60020C91-3C06-45F3-BF01-628C039E7123}" type="presOf" srcId="{8D01CB37-FBBC-460E-A7B4-DE277097B340}" destId="{6CDA84BE-C9C3-458E-9050-9E6520C28E2E}" srcOrd="0" destOrd="0" presId="urn:microsoft.com/office/officeart/2005/8/layout/hierarchy1"/>
    <dgm:cxn modelId="{2C133325-FF4A-48AA-A7BD-44CFD238CC1B}" type="presOf" srcId="{3A0E6085-9EB9-497E-AB47-8FC7DDD19A5F}" destId="{0955CD74-E0CA-4846-8A9C-E7A5667B08A3}" srcOrd="0" destOrd="0" presId="urn:microsoft.com/office/officeart/2005/8/layout/hierarchy1"/>
    <dgm:cxn modelId="{E3B1E17B-5585-44C7-B733-12EE51F63C36}" type="presOf" srcId="{425D40BF-471A-466A-8C58-CF63365EDA83}" destId="{60357DB5-F307-4282-8BF8-679CD94ECDE9}" srcOrd="0" destOrd="0" presId="urn:microsoft.com/office/officeart/2005/8/layout/hierarchy1"/>
    <dgm:cxn modelId="{A6C4052C-3906-4040-BAA9-D44980A19427}" type="presOf" srcId="{FDF4E1E5-38B1-4340-828E-245D227AEB11}" destId="{4062C9A3-DF43-4316-BFD6-F4C01B8118D9}" srcOrd="0" destOrd="0" presId="urn:microsoft.com/office/officeart/2005/8/layout/hierarchy1"/>
    <dgm:cxn modelId="{E5CEBEAE-6EEC-4D21-9A92-E1001F36E469}" srcId="{72FD1ACF-CD45-4F22-9F62-22DB2E704FEE}" destId="{8D8E9EBE-C88E-47BF-A669-05FBC2A17AD0}" srcOrd="0" destOrd="0" parTransId="{DCCF2D2D-474F-46B9-A138-994ABEAFF47B}" sibTransId="{7EF4E8CC-ED56-4ECA-B57D-BCC5E73DF47F}"/>
    <dgm:cxn modelId="{A386555B-424A-4271-9E56-889E483A7389}" type="presOf" srcId="{7911EE62-9D1F-4ECE-AA93-EF298D84C36B}" destId="{D4AA385B-A8BD-4BCA-8982-765504B9B21B}" srcOrd="0" destOrd="0" presId="urn:microsoft.com/office/officeart/2005/8/layout/hierarchy1"/>
    <dgm:cxn modelId="{DCA0E493-BCA7-40B1-96BD-852DBE48C2C9}" type="presOf" srcId="{DCCF2D2D-474F-46B9-A138-994ABEAFF47B}" destId="{D81F02F6-71F4-4BEF-A48B-0B9A06B2E405}" srcOrd="0" destOrd="0" presId="urn:microsoft.com/office/officeart/2005/8/layout/hierarchy1"/>
    <dgm:cxn modelId="{1B7DCC42-375C-4C1F-BEEE-7853DA1273BE}" type="presOf" srcId="{E6F5329D-B14A-4F6D-833E-F496B224F0FE}" destId="{4BF48B0F-2686-4DD6-A82B-07AED119719C}" srcOrd="0" destOrd="0" presId="urn:microsoft.com/office/officeart/2005/8/layout/hierarchy1"/>
    <dgm:cxn modelId="{D6C6DAEA-5F5D-46C7-8EE3-134D19A20FA1}" srcId="{78F91DFB-AC5F-418C-9471-BF7882756694}" destId="{72FD1ACF-CD45-4F22-9F62-22DB2E704FEE}" srcOrd="0" destOrd="0" parTransId="{0F6AFC03-1C25-491C-B6F1-FAA775148DBC}" sibTransId="{E1FB2EAA-0136-437E-A718-D19B9FC80281}"/>
    <dgm:cxn modelId="{40B33AB3-72A0-476E-9D44-90FBD379FEBC}" type="presOf" srcId="{78F91DFB-AC5F-418C-9471-BF7882756694}" destId="{093E2851-7640-4EF2-BCEC-3460C5BC8854}" srcOrd="0" destOrd="0" presId="urn:microsoft.com/office/officeart/2005/8/layout/hierarchy1"/>
    <dgm:cxn modelId="{B4E476B8-931E-488F-B02B-EDFC64D625AE}" srcId="{72FD1ACF-CD45-4F22-9F62-22DB2E704FEE}" destId="{594C66B0-34C1-4E82-AB1A-9D796195FCAA}" srcOrd="1" destOrd="0" parTransId="{0422FF85-2F9C-42AE-8CE9-862A140EDFCB}" sibTransId="{95640FAF-D2B4-4781-8BDF-A29EA0A29414}"/>
    <dgm:cxn modelId="{8057ADCE-0A81-47D9-BADB-E94BEEF005E8}" type="presOf" srcId="{40ADD235-524F-4546-9DF0-9CDAA78B2F79}" destId="{09FDC675-D756-4802-B022-2F2E15BD49AA}" srcOrd="0" destOrd="0" presId="urn:microsoft.com/office/officeart/2005/8/layout/hierarchy1"/>
    <dgm:cxn modelId="{CBAD7058-1F86-4181-A0A2-566EDF155614}" srcId="{72FD1ACF-CD45-4F22-9F62-22DB2E704FEE}" destId="{40ADD235-524F-4546-9DF0-9CDAA78B2F79}" srcOrd="2" destOrd="0" parTransId="{A0709571-CCF3-4FE0-9C5A-01F8D4A724D1}" sibTransId="{E10F7D2D-6101-4BCA-95BA-610E972E5144}"/>
    <dgm:cxn modelId="{02F41BA5-2E68-4F6F-A34D-96487F42258F}" type="presOf" srcId="{A0709571-CCF3-4FE0-9C5A-01F8D4A724D1}" destId="{53A323F5-50F6-4B3A-B515-4B852AC5BC50}" srcOrd="0" destOrd="0" presId="urn:microsoft.com/office/officeart/2005/8/layout/hierarchy1"/>
    <dgm:cxn modelId="{85BB1039-0412-4F6C-A131-3403B98095FA}" type="presOf" srcId="{2DFD7F04-240A-4803-A485-5946A6A1DF88}" destId="{13255F45-D98B-4BFE-829C-116DA39C7244}" srcOrd="0" destOrd="0" presId="urn:microsoft.com/office/officeart/2005/8/layout/hierarchy1"/>
    <dgm:cxn modelId="{653626E1-EC8A-49E5-A216-5229A2EADAB3}" type="presOf" srcId="{B99E6644-C986-4FB5-BF4C-C2B4040F890C}" destId="{39A8800E-E91D-49E7-9405-B60C57D867B5}" srcOrd="0" destOrd="0" presId="urn:microsoft.com/office/officeart/2005/8/layout/hierarchy1"/>
    <dgm:cxn modelId="{7B6EC03C-5FFE-414B-97B4-8A11496097AE}" type="presParOf" srcId="{093E2851-7640-4EF2-BCEC-3460C5BC8854}" destId="{5519D5B3-963C-415A-94CF-363797BCE7B4}" srcOrd="0" destOrd="0" presId="urn:microsoft.com/office/officeart/2005/8/layout/hierarchy1"/>
    <dgm:cxn modelId="{131A43CA-0E19-47BB-8375-7798D46FBB9A}" type="presParOf" srcId="{5519D5B3-963C-415A-94CF-363797BCE7B4}" destId="{DA9BE6D3-3D0B-481F-8B60-D2C7E31DE5DE}" srcOrd="0" destOrd="0" presId="urn:microsoft.com/office/officeart/2005/8/layout/hierarchy1"/>
    <dgm:cxn modelId="{BCD8154E-7980-4506-B45B-6D66C0D3FDE4}" type="presParOf" srcId="{DA9BE6D3-3D0B-481F-8B60-D2C7E31DE5DE}" destId="{CF86C77C-4E55-45A1-A913-5D667F24DDCC}" srcOrd="0" destOrd="0" presId="urn:microsoft.com/office/officeart/2005/8/layout/hierarchy1"/>
    <dgm:cxn modelId="{928D7EC8-7437-4C51-9652-D3FF0333AB30}" type="presParOf" srcId="{DA9BE6D3-3D0B-481F-8B60-D2C7E31DE5DE}" destId="{C68D5FBC-0222-4C73-9B8F-8F3CAAC30A1C}" srcOrd="1" destOrd="0" presId="urn:microsoft.com/office/officeart/2005/8/layout/hierarchy1"/>
    <dgm:cxn modelId="{7CC1D446-0C7D-4984-8CD9-C35E58F671F4}" type="presParOf" srcId="{5519D5B3-963C-415A-94CF-363797BCE7B4}" destId="{6D238670-2EEE-4C0E-8456-EA59685A0EAF}" srcOrd="1" destOrd="0" presId="urn:microsoft.com/office/officeart/2005/8/layout/hierarchy1"/>
    <dgm:cxn modelId="{A348056C-EC3E-41C3-8474-21997658940C}" type="presParOf" srcId="{6D238670-2EEE-4C0E-8456-EA59685A0EAF}" destId="{D81F02F6-71F4-4BEF-A48B-0B9A06B2E405}" srcOrd="0" destOrd="0" presId="urn:microsoft.com/office/officeart/2005/8/layout/hierarchy1"/>
    <dgm:cxn modelId="{91159EED-8F60-4C66-ABDB-5ADF66315AAB}" type="presParOf" srcId="{6D238670-2EEE-4C0E-8456-EA59685A0EAF}" destId="{BBB65B0C-634B-4A70-AEAB-3D6AD959D58A}" srcOrd="1" destOrd="0" presId="urn:microsoft.com/office/officeart/2005/8/layout/hierarchy1"/>
    <dgm:cxn modelId="{8B657E8E-DEC9-4F5B-9D29-B2C782AD0312}" type="presParOf" srcId="{BBB65B0C-634B-4A70-AEAB-3D6AD959D58A}" destId="{6F010B0C-4466-4753-9564-F830E2944E4F}" srcOrd="0" destOrd="0" presId="urn:microsoft.com/office/officeart/2005/8/layout/hierarchy1"/>
    <dgm:cxn modelId="{1F68C4F5-D063-43DE-B871-73A5478FA45D}" type="presParOf" srcId="{6F010B0C-4466-4753-9564-F830E2944E4F}" destId="{9B12FB71-7D39-40CA-B6C0-4CD048F50C8B}" srcOrd="0" destOrd="0" presId="urn:microsoft.com/office/officeart/2005/8/layout/hierarchy1"/>
    <dgm:cxn modelId="{D22CBA68-3374-4D5D-9FE8-4EA90586C597}" type="presParOf" srcId="{6F010B0C-4466-4753-9564-F830E2944E4F}" destId="{F0688672-1797-4B46-9594-EAB960E2C881}" srcOrd="1" destOrd="0" presId="urn:microsoft.com/office/officeart/2005/8/layout/hierarchy1"/>
    <dgm:cxn modelId="{4172458B-BFC4-4FC6-AAF2-E979A6E3933F}" type="presParOf" srcId="{BBB65B0C-634B-4A70-AEAB-3D6AD959D58A}" destId="{023BD840-524A-40A3-AA68-52DA79407F38}" srcOrd="1" destOrd="0" presId="urn:microsoft.com/office/officeart/2005/8/layout/hierarchy1"/>
    <dgm:cxn modelId="{D9BC7EA9-8292-4EC7-9E76-3AD3CB26B618}" type="presParOf" srcId="{6D238670-2EEE-4C0E-8456-EA59685A0EAF}" destId="{697EF53B-4665-418A-8C69-383CAC40AAB4}" srcOrd="2" destOrd="0" presId="urn:microsoft.com/office/officeart/2005/8/layout/hierarchy1"/>
    <dgm:cxn modelId="{53A635A6-64EC-4352-81F7-239C4BB964B2}" type="presParOf" srcId="{6D238670-2EEE-4C0E-8456-EA59685A0EAF}" destId="{224386CE-5B57-484A-994D-6C42B5F28BF4}" srcOrd="3" destOrd="0" presId="urn:microsoft.com/office/officeart/2005/8/layout/hierarchy1"/>
    <dgm:cxn modelId="{0EF4F0A1-929B-4DBA-8852-3D680F143A1F}" type="presParOf" srcId="{224386CE-5B57-484A-994D-6C42B5F28BF4}" destId="{97587305-B606-48FD-9A51-70F22EBAC6C5}" srcOrd="0" destOrd="0" presId="urn:microsoft.com/office/officeart/2005/8/layout/hierarchy1"/>
    <dgm:cxn modelId="{C30CC586-4681-4273-A29D-3F498F5D63CA}" type="presParOf" srcId="{97587305-B606-48FD-9A51-70F22EBAC6C5}" destId="{7891B2B8-6049-495F-AE89-96D48668845F}" srcOrd="0" destOrd="0" presId="urn:microsoft.com/office/officeart/2005/8/layout/hierarchy1"/>
    <dgm:cxn modelId="{B7BD2537-7CD2-493E-9B61-08425EF6E164}" type="presParOf" srcId="{97587305-B606-48FD-9A51-70F22EBAC6C5}" destId="{9A9755EF-5865-48F9-938C-29AEB3ACA130}" srcOrd="1" destOrd="0" presId="urn:microsoft.com/office/officeart/2005/8/layout/hierarchy1"/>
    <dgm:cxn modelId="{21F4B34F-CF34-4054-AA4C-028C7351B1B2}" type="presParOf" srcId="{224386CE-5B57-484A-994D-6C42B5F28BF4}" destId="{4EFD7A60-ACE8-4E11-AC9A-9FCEE83C6377}" srcOrd="1" destOrd="0" presId="urn:microsoft.com/office/officeart/2005/8/layout/hierarchy1"/>
    <dgm:cxn modelId="{6DA9B660-FCC4-4B8D-9D3F-030BA5B56F40}" type="presParOf" srcId="{6D238670-2EEE-4C0E-8456-EA59685A0EAF}" destId="{53A323F5-50F6-4B3A-B515-4B852AC5BC50}" srcOrd="4" destOrd="0" presId="urn:microsoft.com/office/officeart/2005/8/layout/hierarchy1"/>
    <dgm:cxn modelId="{C1C445FE-A6C9-4F4B-873E-C957B5F1B0F1}" type="presParOf" srcId="{6D238670-2EEE-4C0E-8456-EA59685A0EAF}" destId="{92EBD449-240F-4E1F-9AA1-146A041C8CC7}" srcOrd="5" destOrd="0" presId="urn:microsoft.com/office/officeart/2005/8/layout/hierarchy1"/>
    <dgm:cxn modelId="{EED44E4E-6317-4BAD-A157-713458D7F535}" type="presParOf" srcId="{92EBD449-240F-4E1F-9AA1-146A041C8CC7}" destId="{1370D55A-A9D6-4498-AB66-0BF20AC78901}" srcOrd="0" destOrd="0" presId="urn:microsoft.com/office/officeart/2005/8/layout/hierarchy1"/>
    <dgm:cxn modelId="{4E8DB776-5802-4D2D-AE1A-78C753BCC90E}" type="presParOf" srcId="{1370D55A-A9D6-4498-AB66-0BF20AC78901}" destId="{59C8CB2E-45CA-42CE-A4E7-C574B28BC6E5}" srcOrd="0" destOrd="0" presId="urn:microsoft.com/office/officeart/2005/8/layout/hierarchy1"/>
    <dgm:cxn modelId="{192A3B3D-AE8D-4FC6-98FE-3F32EC1620FB}" type="presParOf" srcId="{1370D55A-A9D6-4498-AB66-0BF20AC78901}" destId="{09FDC675-D756-4802-B022-2F2E15BD49AA}" srcOrd="1" destOrd="0" presId="urn:microsoft.com/office/officeart/2005/8/layout/hierarchy1"/>
    <dgm:cxn modelId="{94A7267F-92CD-4FA5-842A-BBE13EE07A14}" type="presParOf" srcId="{92EBD449-240F-4E1F-9AA1-146A041C8CC7}" destId="{1EDA7BC1-FD31-42AB-B6B4-FF942D1283FD}" srcOrd="1" destOrd="0" presId="urn:microsoft.com/office/officeart/2005/8/layout/hierarchy1"/>
    <dgm:cxn modelId="{F9F787B3-EBD4-4A8E-9144-23890B8B52E8}" type="presParOf" srcId="{1EDA7BC1-FD31-42AB-B6B4-FF942D1283FD}" destId="{02BA3CC3-14EC-4BED-80E2-D4DD5905AE1E}" srcOrd="0" destOrd="0" presId="urn:microsoft.com/office/officeart/2005/8/layout/hierarchy1"/>
    <dgm:cxn modelId="{F7C17927-2DC4-4CAE-9294-EEDF90CEFD42}" type="presParOf" srcId="{1EDA7BC1-FD31-42AB-B6B4-FF942D1283FD}" destId="{E54C07B3-8546-4A5A-9D70-7853E4E0F2D0}" srcOrd="1" destOrd="0" presId="urn:microsoft.com/office/officeart/2005/8/layout/hierarchy1"/>
    <dgm:cxn modelId="{E1224714-9EC4-407F-822B-759B17345638}" type="presParOf" srcId="{E54C07B3-8546-4A5A-9D70-7853E4E0F2D0}" destId="{F5C572D9-5972-488E-8352-A7768F6EBB84}" srcOrd="0" destOrd="0" presId="urn:microsoft.com/office/officeart/2005/8/layout/hierarchy1"/>
    <dgm:cxn modelId="{93D86346-8E66-4EC1-A1DE-979BD9B4710F}" type="presParOf" srcId="{F5C572D9-5972-488E-8352-A7768F6EBB84}" destId="{DD42C67A-F133-4634-8D06-D61C380105BB}" srcOrd="0" destOrd="0" presId="urn:microsoft.com/office/officeart/2005/8/layout/hierarchy1"/>
    <dgm:cxn modelId="{932F708C-F0E2-4254-80B0-4E345FE7B978}" type="presParOf" srcId="{F5C572D9-5972-488E-8352-A7768F6EBB84}" destId="{4062C9A3-DF43-4316-BFD6-F4C01B8118D9}" srcOrd="1" destOrd="0" presId="urn:microsoft.com/office/officeart/2005/8/layout/hierarchy1"/>
    <dgm:cxn modelId="{E227953E-5943-4E48-A411-11ECF32646D2}" type="presParOf" srcId="{E54C07B3-8546-4A5A-9D70-7853E4E0F2D0}" destId="{C9F8FA46-0B48-4E3E-A325-4C330C382706}" srcOrd="1" destOrd="0" presId="urn:microsoft.com/office/officeart/2005/8/layout/hierarchy1"/>
    <dgm:cxn modelId="{31088696-C246-4FF1-94E6-A6E387EA0849}" type="presParOf" srcId="{1EDA7BC1-FD31-42AB-B6B4-FF942D1283FD}" destId="{6CDA84BE-C9C3-458E-9050-9E6520C28E2E}" srcOrd="2" destOrd="0" presId="urn:microsoft.com/office/officeart/2005/8/layout/hierarchy1"/>
    <dgm:cxn modelId="{153B52F6-E19C-426D-8D82-F272F97707D1}" type="presParOf" srcId="{1EDA7BC1-FD31-42AB-B6B4-FF942D1283FD}" destId="{5450B360-6DC6-4527-8100-A12770100FC2}" srcOrd="3" destOrd="0" presId="urn:microsoft.com/office/officeart/2005/8/layout/hierarchy1"/>
    <dgm:cxn modelId="{3F3DE10D-1133-4AEA-B3BE-9FA80F2DB5AC}" type="presParOf" srcId="{5450B360-6DC6-4527-8100-A12770100FC2}" destId="{7084B51C-F40B-40DB-8DD1-7EB14B828F8D}" srcOrd="0" destOrd="0" presId="urn:microsoft.com/office/officeart/2005/8/layout/hierarchy1"/>
    <dgm:cxn modelId="{D707085E-BC47-4836-B4B8-1B1A2A7AC0DB}" type="presParOf" srcId="{7084B51C-F40B-40DB-8DD1-7EB14B828F8D}" destId="{22FCF93D-9FBB-4784-AD6C-52F1A35C9ECF}" srcOrd="0" destOrd="0" presId="urn:microsoft.com/office/officeart/2005/8/layout/hierarchy1"/>
    <dgm:cxn modelId="{32320779-0BEA-492F-8420-8FC6996767BD}" type="presParOf" srcId="{7084B51C-F40B-40DB-8DD1-7EB14B828F8D}" destId="{39A8800E-E91D-49E7-9405-B60C57D867B5}" srcOrd="1" destOrd="0" presId="urn:microsoft.com/office/officeart/2005/8/layout/hierarchy1"/>
    <dgm:cxn modelId="{31CB9BA3-2BFB-4B1E-A483-9698065C22A7}" type="presParOf" srcId="{5450B360-6DC6-4527-8100-A12770100FC2}" destId="{BF59AE1D-9C82-4070-ACEF-A9064E87FB45}" srcOrd="1" destOrd="0" presId="urn:microsoft.com/office/officeart/2005/8/layout/hierarchy1"/>
    <dgm:cxn modelId="{A83A1FBF-2392-4B40-AD77-F236CA543762}" type="presParOf" srcId="{1EDA7BC1-FD31-42AB-B6B4-FF942D1283FD}" destId="{13255F45-D98B-4BFE-829C-116DA39C7244}" srcOrd="4" destOrd="0" presId="urn:microsoft.com/office/officeart/2005/8/layout/hierarchy1"/>
    <dgm:cxn modelId="{B69BD6BC-73FE-44FF-8150-7FD4788AEBD8}" type="presParOf" srcId="{1EDA7BC1-FD31-42AB-B6B4-FF942D1283FD}" destId="{E5D83171-E2D1-4658-83EA-91AA26445563}" srcOrd="5" destOrd="0" presId="urn:microsoft.com/office/officeart/2005/8/layout/hierarchy1"/>
    <dgm:cxn modelId="{17539EDA-1AF0-4F9C-8B85-6B088B9F42A7}" type="presParOf" srcId="{E5D83171-E2D1-4658-83EA-91AA26445563}" destId="{4700CBCB-F4AE-4377-B055-2D4974C06107}" srcOrd="0" destOrd="0" presId="urn:microsoft.com/office/officeart/2005/8/layout/hierarchy1"/>
    <dgm:cxn modelId="{FA18010F-2D91-486C-A1D7-5337948CABF0}" type="presParOf" srcId="{4700CBCB-F4AE-4377-B055-2D4974C06107}" destId="{F199C331-1C07-44F1-8119-9BCAC5F87680}" srcOrd="0" destOrd="0" presId="urn:microsoft.com/office/officeart/2005/8/layout/hierarchy1"/>
    <dgm:cxn modelId="{7D298C23-54D2-4509-948E-592F7BFDAB66}" type="presParOf" srcId="{4700CBCB-F4AE-4377-B055-2D4974C06107}" destId="{60357DB5-F307-4282-8BF8-679CD94ECDE9}" srcOrd="1" destOrd="0" presId="urn:microsoft.com/office/officeart/2005/8/layout/hierarchy1"/>
    <dgm:cxn modelId="{EC093C0D-1A25-432B-8482-10F7D2226C84}" type="presParOf" srcId="{E5D83171-E2D1-4658-83EA-91AA26445563}" destId="{8CAA3604-9439-490D-A447-CB060AB54023}" srcOrd="1" destOrd="0" presId="urn:microsoft.com/office/officeart/2005/8/layout/hierarchy1"/>
    <dgm:cxn modelId="{ABD0DC36-2A04-404A-8DFD-510F3E4E14B8}" type="presParOf" srcId="{1EDA7BC1-FD31-42AB-B6B4-FF942D1283FD}" destId="{614C21B5-581B-4CDA-9C73-38CAD2789AC6}" srcOrd="6" destOrd="0" presId="urn:microsoft.com/office/officeart/2005/8/layout/hierarchy1"/>
    <dgm:cxn modelId="{A69D9567-6B11-4F16-8377-908E1EF03BF5}" type="presParOf" srcId="{1EDA7BC1-FD31-42AB-B6B4-FF942D1283FD}" destId="{94CE7042-F465-4F19-A910-14C05E796AAE}" srcOrd="7" destOrd="0" presId="urn:microsoft.com/office/officeart/2005/8/layout/hierarchy1"/>
    <dgm:cxn modelId="{6BE71382-7557-4767-BAC6-8A1918C665EC}" type="presParOf" srcId="{94CE7042-F465-4F19-A910-14C05E796AAE}" destId="{C97F15C7-5682-4419-91DD-A8CF2F6CFF5E}" srcOrd="0" destOrd="0" presId="urn:microsoft.com/office/officeart/2005/8/layout/hierarchy1"/>
    <dgm:cxn modelId="{502D3478-7AFA-4E78-B8C8-2BBE29E8A05F}" type="presParOf" srcId="{C97F15C7-5682-4419-91DD-A8CF2F6CFF5E}" destId="{2B0797B2-63AA-406C-972E-2EEABB8BE60F}" srcOrd="0" destOrd="0" presId="urn:microsoft.com/office/officeart/2005/8/layout/hierarchy1"/>
    <dgm:cxn modelId="{8E671A9D-12EF-4857-9F38-4C4FB886361C}" type="presParOf" srcId="{C97F15C7-5682-4419-91DD-A8CF2F6CFF5E}" destId="{D4AA385B-A8BD-4BCA-8982-765504B9B21B}" srcOrd="1" destOrd="0" presId="urn:microsoft.com/office/officeart/2005/8/layout/hierarchy1"/>
    <dgm:cxn modelId="{7F3DDEBA-6C5A-4D88-AF13-F531BD085123}" type="presParOf" srcId="{94CE7042-F465-4F19-A910-14C05E796AAE}" destId="{90B6E577-6150-4AC2-8316-9495611DB1B7}" srcOrd="1" destOrd="0" presId="urn:microsoft.com/office/officeart/2005/8/layout/hierarchy1"/>
    <dgm:cxn modelId="{D4FE1214-574E-4BBA-ADB5-7F695590FF4F}" type="presParOf" srcId="{6D238670-2EEE-4C0E-8456-EA59685A0EAF}" destId="{4BF48B0F-2686-4DD6-A82B-07AED119719C}" srcOrd="6" destOrd="0" presId="urn:microsoft.com/office/officeart/2005/8/layout/hierarchy1"/>
    <dgm:cxn modelId="{2907DB0B-7304-4CDC-907C-FEB989AF3DFC}" type="presParOf" srcId="{6D238670-2EEE-4C0E-8456-EA59685A0EAF}" destId="{DCE55880-CBB8-4A65-85C0-837469EC8104}" srcOrd="7" destOrd="0" presId="urn:microsoft.com/office/officeart/2005/8/layout/hierarchy1"/>
    <dgm:cxn modelId="{F9591AC1-6ED1-4B4C-8508-84AC79B89CBD}" type="presParOf" srcId="{DCE55880-CBB8-4A65-85C0-837469EC8104}" destId="{8C8F7D6A-AE37-4CC7-A3A7-B28B396DD72D}" srcOrd="0" destOrd="0" presId="urn:microsoft.com/office/officeart/2005/8/layout/hierarchy1"/>
    <dgm:cxn modelId="{14F37EB6-6083-4286-83FB-2CCF1BFC4DC9}" type="presParOf" srcId="{8C8F7D6A-AE37-4CC7-A3A7-B28B396DD72D}" destId="{CD3BE945-6DFD-47A7-9470-CEA89B7DA5C7}" srcOrd="0" destOrd="0" presId="urn:microsoft.com/office/officeart/2005/8/layout/hierarchy1"/>
    <dgm:cxn modelId="{E76EBD9D-5FC0-41EA-BE3C-110C42F5101A}" type="presParOf" srcId="{8C8F7D6A-AE37-4CC7-A3A7-B28B396DD72D}" destId="{CBF33B43-D18F-4617-92B0-78240F96C38A}" srcOrd="1" destOrd="0" presId="urn:microsoft.com/office/officeart/2005/8/layout/hierarchy1"/>
    <dgm:cxn modelId="{9B3C8CA5-2E7E-40B4-A5BF-56697BEC3F00}" type="presParOf" srcId="{DCE55880-CBB8-4A65-85C0-837469EC8104}" destId="{83656620-7F1D-4321-BB3C-8FB40E5E2DD5}" srcOrd="1" destOrd="0" presId="urn:microsoft.com/office/officeart/2005/8/layout/hierarchy1"/>
    <dgm:cxn modelId="{DB1D2BC7-043B-4920-8B1C-D973B4281F7D}" type="presParOf" srcId="{6D238670-2EEE-4C0E-8456-EA59685A0EAF}" destId="{0E914DFF-9387-455F-A3FB-CE9F9109E97F}" srcOrd="8" destOrd="0" presId="urn:microsoft.com/office/officeart/2005/8/layout/hierarchy1"/>
    <dgm:cxn modelId="{FD845FA0-01D5-4325-9E2F-33152B345E2C}" type="presParOf" srcId="{6D238670-2EEE-4C0E-8456-EA59685A0EAF}" destId="{48485B1D-6827-41BC-B62C-6CD245014448}" srcOrd="9" destOrd="0" presId="urn:microsoft.com/office/officeart/2005/8/layout/hierarchy1"/>
    <dgm:cxn modelId="{6B0F66A9-2DC6-4769-9119-61A088F3C375}" type="presParOf" srcId="{48485B1D-6827-41BC-B62C-6CD245014448}" destId="{AC574458-D204-4D26-AE87-DBDFDCD76547}" srcOrd="0" destOrd="0" presId="urn:microsoft.com/office/officeart/2005/8/layout/hierarchy1"/>
    <dgm:cxn modelId="{5EB51359-D785-4BD9-BBD7-728A2426460D}" type="presParOf" srcId="{AC574458-D204-4D26-AE87-DBDFDCD76547}" destId="{BAB4827F-FD9C-4DFE-A572-DD1C54338D1A}" srcOrd="0" destOrd="0" presId="urn:microsoft.com/office/officeart/2005/8/layout/hierarchy1"/>
    <dgm:cxn modelId="{8447E22B-8189-496A-9DAA-4BD830CE0EEE}" type="presParOf" srcId="{AC574458-D204-4D26-AE87-DBDFDCD76547}" destId="{0955CD74-E0CA-4846-8A9C-E7A5667B08A3}" srcOrd="1" destOrd="0" presId="urn:microsoft.com/office/officeart/2005/8/layout/hierarchy1"/>
    <dgm:cxn modelId="{3AA3C89F-1189-4360-BCAE-33F4673ABECA}" type="presParOf" srcId="{48485B1D-6827-41BC-B62C-6CD245014448}" destId="{8ABB61B5-5217-46D4-B2E6-433A0F4B64E3}"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DCE890E-603B-444C-9D3D-2D7FE1443ED8}" type="doc">
      <dgm:prSet loTypeId="urn:microsoft.com/office/officeart/2005/8/layout/hierarchy3" loCatId="hierarchy" qsTypeId="urn:microsoft.com/office/officeart/2005/8/quickstyle/3d3" qsCatId="3D" csTypeId="urn:microsoft.com/office/officeart/2005/8/colors/accent1_2" csCatId="accent1" phldr="1"/>
      <dgm:spPr/>
      <dgm:t>
        <a:bodyPr/>
        <a:lstStyle/>
        <a:p>
          <a:endParaRPr lang="zh-CN" altLang="en-US"/>
        </a:p>
      </dgm:t>
    </dgm:pt>
    <dgm:pt modelId="{1FA03459-9DB8-4ABE-87E2-4CE0751F70F0}">
      <dgm:prSet phldrT="[文本]"/>
      <dgm:spPr/>
      <dgm:t>
        <a:bodyPr/>
        <a:lstStyle/>
        <a:p>
          <a:r>
            <a:rPr lang="zh-CN" altLang="en-US" b="1" dirty="0" smtClean="0">
              <a:latin typeface="黑体" pitchFamily="2" charset="-122"/>
              <a:ea typeface="黑体" pitchFamily="2" charset="-122"/>
            </a:rPr>
            <a:t>拓展服务范围提高服务质量</a:t>
          </a:r>
          <a:endParaRPr lang="zh-CN" altLang="en-US" b="1" dirty="0">
            <a:latin typeface="黑体" pitchFamily="2" charset="-122"/>
            <a:ea typeface="黑体" pitchFamily="2" charset="-122"/>
          </a:endParaRPr>
        </a:p>
      </dgm:t>
    </dgm:pt>
    <dgm:pt modelId="{CB053A8B-C821-4818-864F-9870E5502760}" type="parTrans" cxnId="{A754EB3C-36D6-4F7B-991F-CF484BBB9712}">
      <dgm:prSet/>
      <dgm:spPr/>
      <dgm:t>
        <a:bodyPr/>
        <a:lstStyle/>
        <a:p>
          <a:endParaRPr lang="zh-CN" altLang="en-US"/>
        </a:p>
      </dgm:t>
    </dgm:pt>
    <dgm:pt modelId="{73F3EF72-34F9-4339-A719-998930404716}" type="sibTrans" cxnId="{A754EB3C-36D6-4F7B-991F-CF484BBB9712}">
      <dgm:prSet/>
      <dgm:spPr/>
      <dgm:t>
        <a:bodyPr/>
        <a:lstStyle/>
        <a:p>
          <a:endParaRPr lang="zh-CN" altLang="en-US"/>
        </a:p>
      </dgm:t>
    </dgm:pt>
    <dgm:pt modelId="{910368C8-A331-4A17-B00E-5FD98A36F353}">
      <dgm:prSet phldrT="[文本]" custT="1"/>
      <dgm:spPr>
        <a:gradFill rotWithShape="0">
          <a:gsLst>
            <a:gs pos="0">
              <a:srgbClr val="03D4A8"/>
            </a:gs>
            <a:gs pos="25000">
              <a:srgbClr val="21D6E0"/>
            </a:gs>
            <a:gs pos="75000">
              <a:srgbClr val="0087E6"/>
            </a:gs>
            <a:gs pos="100000">
              <a:srgbClr val="005CBF"/>
            </a:gs>
          </a:gsLst>
          <a:lin ang="5400000" scaled="0"/>
        </a:gradFill>
      </dgm:spPr>
      <dgm:t>
        <a:bodyPr anchor="ctr" anchorCtr="1"/>
        <a:lstStyle/>
        <a:p>
          <a:pPr algn="l"/>
          <a:r>
            <a:rPr lang="zh-CN" altLang="en-US" sz="2000" b="1" dirty="0" smtClean="0">
              <a:solidFill>
                <a:schemeClr val="bg1"/>
              </a:solidFill>
              <a:latin typeface="华文楷体" panose="02010600040101010101" pitchFamily="2" charset="-122"/>
              <a:ea typeface="华文楷体" panose="02010600040101010101" pitchFamily="2" charset="-122"/>
            </a:rPr>
            <a:t>加强对流动人口和非户籍居民的服务</a:t>
          </a:r>
          <a:endParaRPr lang="zh-CN" altLang="en-US" sz="2000" dirty="0">
            <a:solidFill>
              <a:schemeClr val="bg1"/>
            </a:solidFill>
            <a:latin typeface="华文楷体" panose="02010600040101010101" pitchFamily="2" charset="-122"/>
            <a:ea typeface="华文楷体" panose="02010600040101010101" pitchFamily="2" charset="-122"/>
          </a:endParaRPr>
        </a:p>
      </dgm:t>
    </dgm:pt>
    <dgm:pt modelId="{ACEEC08E-CFA7-4128-8A0E-EEBCBE8FC3BD}" type="parTrans" cxnId="{94CEB83C-F50C-4628-A168-EC61677E5466}">
      <dgm:prSet/>
      <dgm:spPr/>
      <dgm:t>
        <a:bodyPr/>
        <a:lstStyle/>
        <a:p>
          <a:endParaRPr lang="zh-CN" altLang="en-US"/>
        </a:p>
      </dgm:t>
    </dgm:pt>
    <dgm:pt modelId="{47F37952-8365-4931-A757-9BE79DD49CCA}" type="sibTrans" cxnId="{94CEB83C-F50C-4628-A168-EC61677E5466}">
      <dgm:prSet/>
      <dgm:spPr/>
      <dgm:t>
        <a:bodyPr/>
        <a:lstStyle/>
        <a:p>
          <a:endParaRPr lang="zh-CN" altLang="en-US"/>
        </a:p>
      </dgm:t>
    </dgm:pt>
    <dgm:pt modelId="{215F5AB6-44B1-4128-AB3D-E7F5E2A92A0B}">
      <dgm:prSet phldrT="[文本]" custT="1"/>
      <dgm:spPr>
        <a:gradFill rotWithShape="0">
          <a:gsLst>
            <a:gs pos="0">
              <a:srgbClr val="03D4A8"/>
            </a:gs>
            <a:gs pos="25000">
              <a:srgbClr val="21D6E0"/>
            </a:gs>
            <a:gs pos="75000">
              <a:srgbClr val="0087E6"/>
            </a:gs>
            <a:gs pos="100000">
              <a:srgbClr val="005CBF"/>
            </a:gs>
          </a:gsLst>
          <a:lin ang="5400000" scaled="0"/>
        </a:gradFill>
      </dgm:spPr>
      <dgm:t>
        <a:bodyPr/>
        <a:lstStyle/>
        <a:p>
          <a:pPr algn="l"/>
          <a:r>
            <a:rPr lang="zh-CN" altLang="en-US" sz="2000" b="1" dirty="0" smtClean="0">
              <a:solidFill>
                <a:schemeClr val="bg1"/>
              </a:solidFill>
              <a:latin typeface="华文楷体" panose="02010600040101010101" pitchFamily="2" charset="-122"/>
              <a:ea typeface="华文楷体" panose="02010600040101010101" pitchFamily="2" charset="-122"/>
            </a:rPr>
            <a:t>社区服务要把公益性、服务性同社会化、产业化结合起来</a:t>
          </a:r>
          <a:endParaRPr lang="zh-CN" altLang="en-US" sz="2000" dirty="0">
            <a:solidFill>
              <a:schemeClr val="bg1"/>
            </a:solidFill>
            <a:latin typeface="华文楷体" panose="02010600040101010101" pitchFamily="2" charset="-122"/>
            <a:ea typeface="华文楷体" panose="02010600040101010101" pitchFamily="2" charset="-122"/>
          </a:endParaRPr>
        </a:p>
      </dgm:t>
    </dgm:pt>
    <dgm:pt modelId="{9192E6A0-3154-4335-A257-E44B6A81D514}" type="parTrans" cxnId="{3A4A9C29-038D-47B4-8517-8199363E00D8}">
      <dgm:prSet/>
      <dgm:spPr/>
      <dgm:t>
        <a:bodyPr/>
        <a:lstStyle/>
        <a:p>
          <a:endParaRPr lang="zh-CN" altLang="en-US"/>
        </a:p>
      </dgm:t>
    </dgm:pt>
    <dgm:pt modelId="{397B8B0C-5032-4019-B63E-F4EDF5DCB464}" type="sibTrans" cxnId="{3A4A9C29-038D-47B4-8517-8199363E00D8}">
      <dgm:prSet/>
      <dgm:spPr/>
      <dgm:t>
        <a:bodyPr/>
        <a:lstStyle/>
        <a:p>
          <a:endParaRPr lang="zh-CN" altLang="en-US"/>
        </a:p>
      </dgm:t>
    </dgm:pt>
    <dgm:pt modelId="{B06F524D-9DC6-4F53-B2BF-DC02E663E5B5}">
      <dgm:prSet phldrT="[文本]" custT="1"/>
      <dgm:spPr>
        <a:gradFill rotWithShape="0">
          <a:gsLst>
            <a:gs pos="0">
              <a:srgbClr val="03D4A8"/>
            </a:gs>
            <a:gs pos="25000">
              <a:srgbClr val="21D6E0"/>
            </a:gs>
            <a:gs pos="75000">
              <a:srgbClr val="0087E6"/>
            </a:gs>
            <a:gs pos="100000">
              <a:srgbClr val="005CBF"/>
            </a:gs>
          </a:gsLst>
          <a:lin ang="5400000" scaled="0"/>
        </a:gradFill>
      </dgm:spPr>
      <dgm:t>
        <a:bodyPr anchor="ctr" anchorCtr="1"/>
        <a:lstStyle/>
        <a:p>
          <a:pPr algn="l"/>
          <a:r>
            <a:rPr lang="zh-CN" altLang="en-US" sz="2000" b="1" dirty="0" smtClean="0">
              <a:solidFill>
                <a:schemeClr val="bg1"/>
              </a:solidFill>
              <a:latin typeface="华文楷体" panose="02010600040101010101" pitchFamily="2" charset="-122"/>
              <a:ea typeface="华文楷体" panose="02010600040101010101" pitchFamily="2" charset="-122"/>
            </a:rPr>
            <a:t>加强对农村留守老人、儿童、妇女的服务</a:t>
          </a:r>
          <a:endParaRPr lang="zh-CN" altLang="en-US" sz="2000" b="1" dirty="0">
            <a:solidFill>
              <a:schemeClr val="bg1"/>
            </a:solidFill>
            <a:latin typeface="华文楷体" panose="02010600040101010101" pitchFamily="2" charset="-122"/>
            <a:ea typeface="华文楷体" panose="02010600040101010101" pitchFamily="2" charset="-122"/>
          </a:endParaRPr>
        </a:p>
      </dgm:t>
    </dgm:pt>
    <dgm:pt modelId="{6288EDA6-5867-4E4B-84E3-A35A682EB657}" type="parTrans" cxnId="{F308E5BC-BF79-4F58-909C-895815D40C7D}">
      <dgm:prSet/>
      <dgm:spPr/>
    </dgm:pt>
    <dgm:pt modelId="{F36B0249-34CE-48DE-9ABC-AC005AC82229}" type="sibTrans" cxnId="{F308E5BC-BF79-4F58-909C-895815D40C7D}">
      <dgm:prSet/>
      <dgm:spPr/>
    </dgm:pt>
    <dgm:pt modelId="{D796A58D-E39A-491B-8E1F-33F37AE335B4}" type="pres">
      <dgm:prSet presAssocID="{6DCE890E-603B-444C-9D3D-2D7FE1443ED8}" presName="diagram" presStyleCnt="0">
        <dgm:presLayoutVars>
          <dgm:chPref val="1"/>
          <dgm:dir/>
          <dgm:animOne val="branch"/>
          <dgm:animLvl val="lvl"/>
          <dgm:resizeHandles/>
        </dgm:presLayoutVars>
      </dgm:prSet>
      <dgm:spPr/>
      <dgm:t>
        <a:bodyPr/>
        <a:lstStyle/>
        <a:p>
          <a:endParaRPr lang="zh-CN" altLang="en-US"/>
        </a:p>
      </dgm:t>
    </dgm:pt>
    <dgm:pt modelId="{0BABDF2D-C935-41B1-BD1C-9C8721861BCA}" type="pres">
      <dgm:prSet presAssocID="{1FA03459-9DB8-4ABE-87E2-4CE0751F70F0}" presName="root" presStyleCnt="0"/>
      <dgm:spPr/>
    </dgm:pt>
    <dgm:pt modelId="{509DA058-16C2-4E7F-BE49-53F3119E7AAB}" type="pres">
      <dgm:prSet presAssocID="{1FA03459-9DB8-4ABE-87E2-4CE0751F70F0}" presName="rootComposite" presStyleCnt="0"/>
      <dgm:spPr/>
    </dgm:pt>
    <dgm:pt modelId="{BD2D0041-AE97-4F44-8284-9EEE58784B52}" type="pres">
      <dgm:prSet presAssocID="{1FA03459-9DB8-4ABE-87E2-4CE0751F70F0}" presName="rootText" presStyleLbl="node1" presStyleIdx="0" presStyleCnt="1" custLinFactNeighborX="1519" custLinFactNeighborY="-6223"/>
      <dgm:spPr/>
      <dgm:t>
        <a:bodyPr/>
        <a:lstStyle/>
        <a:p>
          <a:endParaRPr lang="zh-CN" altLang="en-US"/>
        </a:p>
      </dgm:t>
    </dgm:pt>
    <dgm:pt modelId="{8093575F-1ADF-480A-AF81-3A4CAE1A4198}" type="pres">
      <dgm:prSet presAssocID="{1FA03459-9DB8-4ABE-87E2-4CE0751F70F0}" presName="rootConnector" presStyleLbl="node1" presStyleIdx="0" presStyleCnt="1"/>
      <dgm:spPr/>
      <dgm:t>
        <a:bodyPr/>
        <a:lstStyle/>
        <a:p>
          <a:endParaRPr lang="zh-CN" altLang="en-US"/>
        </a:p>
      </dgm:t>
    </dgm:pt>
    <dgm:pt modelId="{9D609330-ADC7-40A6-91EE-84F767E09FC0}" type="pres">
      <dgm:prSet presAssocID="{1FA03459-9DB8-4ABE-87E2-4CE0751F70F0}" presName="childShape" presStyleCnt="0"/>
      <dgm:spPr/>
    </dgm:pt>
    <dgm:pt modelId="{C4E2A15E-1671-490C-BD51-B855E00BF0AC}" type="pres">
      <dgm:prSet presAssocID="{ACEEC08E-CFA7-4128-8A0E-EEBCBE8FC3BD}" presName="Name13" presStyleLbl="parChTrans1D2" presStyleIdx="0" presStyleCnt="3"/>
      <dgm:spPr/>
      <dgm:t>
        <a:bodyPr/>
        <a:lstStyle/>
        <a:p>
          <a:endParaRPr lang="zh-CN" altLang="en-US"/>
        </a:p>
      </dgm:t>
    </dgm:pt>
    <dgm:pt modelId="{D7F600E5-CD64-4CB2-910D-C6356EB54A55}" type="pres">
      <dgm:prSet presAssocID="{910368C8-A331-4A17-B00E-5FD98A36F353}" presName="childText" presStyleLbl="bgAcc1" presStyleIdx="0" presStyleCnt="3" custScaleX="181267">
        <dgm:presLayoutVars>
          <dgm:bulletEnabled val="1"/>
        </dgm:presLayoutVars>
      </dgm:prSet>
      <dgm:spPr/>
      <dgm:t>
        <a:bodyPr/>
        <a:lstStyle/>
        <a:p>
          <a:endParaRPr lang="zh-CN" altLang="en-US"/>
        </a:p>
      </dgm:t>
    </dgm:pt>
    <dgm:pt modelId="{FF831C22-FC0C-4E8F-A779-86035C011BF6}" type="pres">
      <dgm:prSet presAssocID="{6288EDA6-5867-4E4B-84E3-A35A682EB657}" presName="Name13" presStyleLbl="parChTrans1D2" presStyleIdx="1" presStyleCnt="3"/>
      <dgm:spPr/>
    </dgm:pt>
    <dgm:pt modelId="{5E623BA0-1ED1-4BAB-B599-69DBBFE48264}" type="pres">
      <dgm:prSet presAssocID="{B06F524D-9DC6-4F53-B2BF-DC02E663E5B5}" presName="childText" presStyleLbl="bgAcc1" presStyleIdx="1" presStyleCnt="3" custScaleX="182806" custLinFactNeighborX="629">
        <dgm:presLayoutVars>
          <dgm:bulletEnabled val="1"/>
        </dgm:presLayoutVars>
      </dgm:prSet>
      <dgm:spPr/>
      <dgm:t>
        <a:bodyPr/>
        <a:lstStyle/>
        <a:p>
          <a:endParaRPr lang="zh-CN" altLang="en-US"/>
        </a:p>
      </dgm:t>
    </dgm:pt>
    <dgm:pt modelId="{25D5F842-A9F6-4492-8423-38BA32AC4053}" type="pres">
      <dgm:prSet presAssocID="{9192E6A0-3154-4335-A257-E44B6A81D514}" presName="Name13" presStyleLbl="parChTrans1D2" presStyleIdx="2" presStyleCnt="3"/>
      <dgm:spPr/>
      <dgm:t>
        <a:bodyPr/>
        <a:lstStyle/>
        <a:p>
          <a:endParaRPr lang="zh-CN" altLang="en-US"/>
        </a:p>
      </dgm:t>
    </dgm:pt>
    <dgm:pt modelId="{A48AC64C-FD27-4192-95EE-705A721BC813}" type="pres">
      <dgm:prSet presAssocID="{215F5AB6-44B1-4128-AB3D-E7F5E2A92A0B}" presName="childText" presStyleLbl="bgAcc1" presStyleIdx="2" presStyleCnt="3" custScaleX="181267">
        <dgm:presLayoutVars>
          <dgm:bulletEnabled val="1"/>
        </dgm:presLayoutVars>
      </dgm:prSet>
      <dgm:spPr/>
      <dgm:t>
        <a:bodyPr/>
        <a:lstStyle/>
        <a:p>
          <a:endParaRPr lang="zh-CN" altLang="en-US"/>
        </a:p>
      </dgm:t>
    </dgm:pt>
  </dgm:ptLst>
  <dgm:cxnLst>
    <dgm:cxn modelId="{DBA6C8C6-AE72-4274-95DB-351AAAFF59E4}" type="presOf" srcId="{215F5AB6-44B1-4128-AB3D-E7F5E2A92A0B}" destId="{A48AC64C-FD27-4192-95EE-705A721BC813}" srcOrd="0" destOrd="0" presId="urn:microsoft.com/office/officeart/2005/8/layout/hierarchy3"/>
    <dgm:cxn modelId="{6FF6A973-E9F5-4ED0-86A8-276196887F1B}" type="presOf" srcId="{910368C8-A331-4A17-B00E-5FD98A36F353}" destId="{D7F600E5-CD64-4CB2-910D-C6356EB54A55}" srcOrd="0" destOrd="0" presId="urn:microsoft.com/office/officeart/2005/8/layout/hierarchy3"/>
    <dgm:cxn modelId="{B7EAE250-6785-48DA-BAF8-799D94541E3E}" type="presOf" srcId="{9192E6A0-3154-4335-A257-E44B6A81D514}" destId="{25D5F842-A9F6-4492-8423-38BA32AC4053}" srcOrd="0" destOrd="0" presId="urn:microsoft.com/office/officeart/2005/8/layout/hierarchy3"/>
    <dgm:cxn modelId="{517B0C0E-1F51-4535-B050-0352F203F571}" type="presOf" srcId="{6DCE890E-603B-444C-9D3D-2D7FE1443ED8}" destId="{D796A58D-E39A-491B-8E1F-33F37AE335B4}" srcOrd="0" destOrd="0" presId="urn:microsoft.com/office/officeart/2005/8/layout/hierarchy3"/>
    <dgm:cxn modelId="{A5BE0D4C-296E-4057-BA85-8721069D1130}" type="presOf" srcId="{B06F524D-9DC6-4F53-B2BF-DC02E663E5B5}" destId="{5E623BA0-1ED1-4BAB-B599-69DBBFE48264}" srcOrd="0" destOrd="0" presId="urn:microsoft.com/office/officeart/2005/8/layout/hierarchy3"/>
    <dgm:cxn modelId="{5D03716A-B7E1-410B-91DE-050C68053DDB}" type="presOf" srcId="{ACEEC08E-CFA7-4128-8A0E-EEBCBE8FC3BD}" destId="{C4E2A15E-1671-490C-BD51-B855E00BF0AC}" srcOrd="0" destOrd="0" presId="urn:microsoft.com/office/officeart/2005/8/layout/hierarchy3"/>
    <dgm:cxn modelId="{A754EB3C-36D6-4F7B-991F-CF484BBB9712}" srcId="{6DCE890E-603B-444C-9D3D-2D7FE1443ED8}" destId="{1FA03459-9DB8-4ABE-87E2-4CE0751F70F0}" srcOrd="0" destOrd="0" parTransId="{CB053A8B-C821-4818-864F-9870E5502760}" sibTransId="{73F3EF72-34F9-4339-A719-998930404716}"/>
    <dgm:cxn modelId="{F1E878AE-7E3A-4EE4-897C-004EAEA28115}" type="presOf" srcId="{1FA03459-9DB8-4ABE-87E2-4CE0751F70F0}" destId="{BD2D0041-AE97-4F44-8284-9EEE58784B52}" srcOrd="0" destOrd="0" presId="urn:microsoft.com/office/officeart/2005/8/layout/hierarchy3"/>
    <dgm:cxn modelId="{F308E5BC-BF79-4F58-909C-895815D40C7D}" srcId="{1FA03459-9DB8-4ABE-87E2-4CE0751F70F0}" destId="{B06F524D-9DC6-4F53-B2BF-DC02E663E5B5}" srcOrd="1" destOrd="0" parTransId="{6288EDA6-5867-4E4B-84E3-A35A682EB657}" sibTransId="{F36B0249-34CE-48DE-9ABC-AC005AC82229}"/>
    <dgm:cxn modelId="{94CEB83C-F50C-4628-A168-EC61677E5466}" srcId="{1FA03459-9DB8-4ABE-87E2-4CE0751F70F0}" destId="{910368C8-A331-4A17-B00E-5FD98A36F353}" srcOrd="0" destOrd="0" parTransId="{ACEEC08E-CFA7-4128-8A0E-EEBCBE8FC3BD}" sibTransId="{47F37952-8365-4931-A757-9BE79DD49CCA}"/>
    <dgm:cxn modelId="{D72BF2A0-5368-44FE-B67A-87F88FC90095}" type="presOf" srcId="{6288EDA6-5867-4E4B-84E3-A35A682EB657}" destId="{FF831C22-FC0C-4E8F-A779-86035C011BF6}" srcOrd="0" destOrd="0" presId="urn:microsoft.com/office/officeart/2005/8/layout/hierarchy3"/>
    <dgm:cxn modelId="{3A4A9C29-038D-47B4-8517-8199363E00D8}" srcId="{1FA03459-9DB8-4ABE-87E2-4CE0751F70F0}" destId="{215F5AB6-44B1-4128-AB3D-E7F5E2A92A0B}" srcOrd="2" destOrd="0" parTransId="{9192E6A0-3154-4335-A257-E44B6A81D514}" sibTransId="{397B8B0C-5032-4019-B63E-F4EDF5DCB464}"/>
    <dgm:cxn modelId="{92CDB6E6-E555-4B44-9FF0-EEFF85FA3728}" type="presOf" srcId="{1FA03459-9DB8-4ABE-87E2-4CE0751F70F0}" destId="{8093575F-1ADF-480A-AF81-3A4CAE1A4198}" srcOrd="1" destOrd="0" presId="urn:microsoft.com/office/officeart/2005/8/layout/hierarchy3"/>
    <dgm:cxn modelId="{DD8D229D-7118-429E-83A7-0B4B88C21D5A}" type="presParOf" srcId="{D796A58D-E39A-491B-8E1F-33F37AE335B4}" destId="{0BABDF2D-C935-41B1-BD1C-9C8721861BCA}" srcOrd="0" destOrd="0" presId="urn:microsoft.com/office/officeart/2005/8/layout/hierarchy3"/>
    <dgm:cxn modelId="{0AFBB7D9-8592-46C1-9781-1506F94DD9D7}" type="presParOf" srcId="{0BABDF2D-C935-41B1-BD1C-9C8721861BCA}" destId="{509DA058-16C2-4E7F-BE49-53F3119E7AAB}" srcOrd="0" destOrd="0" presId="urn:microsoft.com/office/officeart/2005/8/layout/hierarchy3"/>
    <dgm:cxn modelId="{D8017525-B7E2-42C1-9F8C-669E472E1C5C}" type="presParOf" srcId="{509DA058-16C2-4E7F-BE49-53F3119E7AAB}" destId="{BD2D0041-AE97-4F44-8284-9EEE58784B52}" srcOrd="0" destOrd="0" presId="urn:microsoft.com/office/officeart/2005/8/layout/hierarchy3"/>
    <dgm:cxn modelId="{E91FC086-DAEA-4AAA-9C6A-F5A953A0CBEF}" type="presParOf" srcId="{509DA058-16C2-4E7F-BE49-53F3119E7AAB}" destId="{8093575F-1ADF-480A-AF81-3A4CAE1A4198}" srcOrd="1" destOrd="0" presId="urn:microsoft.com/office/officeart/2005/8/layout/hierarchy3"/>
    <dgm:cxn modelId="{5D8C0A04-7F6D-40F1-A82B-B4FBE4208E05}" type="presParOf" srcId="{0BABDF2D-C935-41B1-BD1C-9C8721861BCA}" destId="{9D609330-ADC7-40A6-91EE-84F767E09FC0}" srcOrd="1" destOrd="0" presId="urn:microsoft.com/office/officeart/2005/8/layout/hierarchy3"/>
    <dgm:cxn modelId="{A1F234F2-B18E-4A4C-AD63-7F1D90EAA9E2}" type="presParOf" srcId="{9D609330-ADC7-40A6-91EE-84F767E09FC0}" destId="{C4E2A15E-1671-490C-BD51-B855E00BF0AC}" srcOrd="0" destOrd="0" presId="urn:microsoft.com/office/officeart/2005/8/layout/hierarchy3"/>
    <dgm:cxn modelId="{729AAEC9-B03C-4BAF-B257-113F76F4E644}" type="presParOf" srcId="{9D609330-ADC7-40A6-91EE-84F767E09FC0}" destId="{D7F600E5-CD64-4CB2-910D-C6356EB54A55}" srcOrd="1" destOrd="0" presId="urn:microsoft.com/office/officeart/2005/8/layout/hierarchy3"/>
    <dgm:cxn modelId="{14EA10F9-4BD7-4D3B-8615-A647B5E89C2A}" type="presParOf" srcId="{9D609330-ADC7-40A6-91EE-84F767E09FC0}" destId="{FF831C22-FC0C-4E8F-A779-86035C011BF6}" srcOrd="2" destOrd="0" presId="urn:microsoft.com/office/officeart/2005/8/layout/hierarchy3"/>
    <dgm:cxn modelId="{3BA4D239-F590-4F41-B9FE-F2A756587F06}" type="presParOf" srcId="{9D609330-ADC7-40A6-91EE-84F767E09FC0}" destId="{5E623BA0-1ED1-4BAB-B599-69DBBFE48264}" srcOrd="3" destOrd="0" presId="urn:microsoft.com/office/officeart/2005/8/layout/hierarchy3"/>
    <dgm:cxn modelId="{E84C8DC7-D18A-45AC-ACF8-7A792FECE76B}" type="presParOf" srcId="{9D609330-ADC7-40A6-91EE-84F767E09FC0}" destId="{25D5F842-A9F6-4492-8423-38BA32AC4053}" srcOrd="4" destOrd="0" presId="urn:microsoft.com/office/officeart/2005/8/layout/hierarchy3"/>
    <dgm:cxn modelId="{DEEB5A68-576A-4AFA-93FF-7685AE3119EB}" type="presParOf" srcId="{9D609330-ADC7-40A6-91EE-84F767E09FC0}" destId="{A48AC64C-FD27-4192-95EE-705A721BC813}"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C99A55E-2438-4AE3-9EC9-CB2F99A00251}" type="doc">
      <dgm:prSet loTypeId="urn:microsoft.com/office/officeart/2011/layout/RadialPictureList" loCatId="picture" qsTypeId="urn:microsoft.com/office/officeart/2005/8/quickstyle/simple2" qsCatId="simple" csTypeId="urn:microsoft.com/office/officeart/2005/8/colors/colorful1" csCatId="colorful" phldr="1"/>
      <dgm:spPr/>
      <dgm:t>
        <a:bodyPr/>
        <a:lstStyle/>
        <a:p>
          <a:endParaRPr lang="zh-CN" altLang="en-US"/>
        </a:p>
      </dgm:t>
    </dgm:pt>
    <dgm:pt modelId="{24C9FBE8-6736-474A-BAE3-F605960ECEF2}">
      <dgm:prSet phldrT="[文本]" custT="1"/>
      <dgm:spPr>
        <a:effectLst>
          <a:outerShdw blurRad="63500" sx="102000" sy="102000" algn="ctr" rotWithShape="0">
            <a:prstClr val="black">
              <a:alpha val="40000"/>
            </a:prstClr>
          </a:outerShdw>
        </a:effectLst>
      </dgm:spPr>
      <dgm:t>
        <a:bodyPr/>
        <a:lstStyle/>
        <a:p>
          <a:pPr algn="ctr"/>
          <a:r>
            <a:rPr lang="zh-CN" altLang="en-US" sz="2000" b="1" dirty="0" smtClean="0">
              <a:latin typeface="+mn-ea"/>
              <a:ea typeface="+mn-ea"/>
            </a:rPr>
            <a:t>济南市</a:t>
          </a:r>
          <a:endParaRPr lang="en-US" altLang="zh-CN" sz="2000" b="1" dirty="0" smtClean="0">
            <a:latin typeface="+mn-ea"/>
            <a:ea typeface="+mn-ea"/>
          </a:endParaRPr>
        </a:p>
        <a:p>
          <a:pPr algn="ctr"/>
          <a:r>
            <a:rPr lang="zh-CN" altLang="en-US" sz="2000" b="1" dirty="0" smtClean="0">
              <a:latin typeface="+mn-ea"/>
              <a:ea typeface="+mn-ea"/>
            </a:rPr>
            <a:t>养老机构</a:t>
          </a:r>
          <a:endParaRPr lang="en-US" altLang="zh-CN" sz="2000" b="1" dirty="0" smtClean="0">
            <a:latin typeface="+mn-ea"/>
            <a:ea typeface="+mn-ea"/>
          </a:endParaRPr>
        </a:p>
        <a:p>
          <a:pPr algn="ctr"/>
          <a:r>
            <a:rPr lang="zh-CN" altLang="en-US" sz="2000" b="1" dirty="0" smtClean="0">
              <a:latin typeface="+mn-ea"/>
              <a:ea typeface="+mn-ea"/>
            </a:rPr>
            <a:t>组成</a:t>
          </a:r>
          <a:endParaRPr lang="zh-CN" altLang="en-US" sz="2000" b="1" dirty="0">
            <a:latin typeface="+mn-ea"/>
            <a:ea typeface="+mn-ea"/>
          </a:endParaRPr>
        </a:p>
      </dgm:t>
    </dgm:pt>
    <dgm:pt modelId="{FEB2DBA8-40E0-418A-A0D5-3E5750970168}" type="parTrans" cxnId="{29AC86BA-4043-4C68-BE66-50C06EFE8549}">
      <dgm:prSet/>
      <dgm:spPr/>
      <dgm:t>
        <a:bodyPr/>
        <a:lstStyle/>
        <a:p>
          <a:endParaRPr lang="zh-CN" altLang="en-US">
            <a:latin typeface="+mj-ea"/>
            <a:ea typeface="+mj-ea"/>
          </a:endParaRPr>
        </a:p>
      </dgm:t>
    </dgm:pt>
    <dgm:pt modelId="{EEF5FB19-2615-4136-9A03-DA40DBBF46A5}" type="sibTrans" cxnId="{29AC86BA-4043-4C68-BE66-50C06EFE8549}">
      <dgm:prSet/>
      <dgm:spPr/>
      <dgm:t>
        <a:bodyPr/>
        <a:lstStyle/>
        <a:p>
          <a:endParaRPr lang="zh-CN" altLang="en-US">
            <a:latin typeface="+mj-ea"/>
            <a:ea typeface="+mj-ea"/>
          </a:endParaRPr>
        </a:p>
      </dgm:t>
    </dgm:pt>
    <dgm:pt modelId="{89106E85-EE09-4014-91AA-D1BB8D50A280}">
      <dgm:prSet phldrT="[文本]" custT="1"/>
      <dgm:spPr/>
      <dgm:t>
        <a:bodyPr/>
        <a:lstStyle/>
        <a:p>
          <a:pPr algn="ctr"/>
          <a:r>
            <a:rPr lang="en-US" altLang="zh-CN" sz="2400" b="1" dirty="0" smtClean="0">
              <a:solidFill>
                <a:srgbClr val="FF0000"/>
              </a:solidFill>
              <a:latin typeface="+mj-ea"/>
              <a:ea typeface="+mj-ea"/>
            </a:rPr>
            <a:t>205</a:t>
          </a:r>
          <a:r>
            <a:rPr lang="zh-CN" altLang="en-US" sz="2400" b="1" dirty="0" smtClean="0">
              <a:solidFill>
                <a:srgbClr val="FF0000"/>
              </a:solidFill>
              <a:latin typeface="+mj-ea"/>
              <a:ea typeface="+mj-ea"/>
            </a:rPr>
            <a:t>处</a:t>
          </a:r>
          <a:endParaRPr lang="en-US" altLang="zh-CN" sz="2400" b="1" dirty="0" smtClean="0">
            <a:solidFill>
              <a:srgbClr val="FF0000"/>
            </a:solidFill>
            <a:latin typeface="+mj-ea"/>
            <a:ea typeface="+mj-ea"/>
          </a:endParaRPr>
        </a:p>
        <a:p>
          <a:pPr algn="ctr"/>
          <a:r>
            <a:rPr lang="zh-CN" altLang="en-US" sz="2400" b="1" dirty="0" smtClean="0">
              <a:solidFill>
                <a:srgbClr val="FF0000"/>
              </a:solidFill>
              <a:latin typeface="+mj-ea"/>
              <a:ea typeface="+mj-ea"/>
            </a:rPr>
            <a:t>社区长者日间照料中心</a:t>
          </a:r>
          <a:endParaRPr lang="zh-CN" altLang="en-US" sz="2400" b="1" dirty="0">
            <a:solidFill>
              <a:srgbClr val="FF0000"/>
            </a:solidFill>
            <a:latin typeface="+mj-ea"/>
            <a:ea typeface="+mj-ea"/>
          </a:endParaRPr>
        </a:p>
      </dgm:t>
    </dgm:pt>
    <dgm:pt modelId="{3BD9FBDD-3CE1-46E8-BB0E-27E14CD4A2F1}" type="parTrans" cxnId="{C57ADFCF-6DF3-467B-87EA-1966E1264432}">
      <dgm:prSet/>
      <dgm:spPr/>
      <dgm:t>
        <a:bodyPr/>
        <a:lstStyle/>
        <a:p>
          <a:endParaRPr lang="zh-CN" altLang="en-US">
            <a:latin typeface="+mj-ea"/>
            <a:ea typeface="+mj-ea"/>
          </a:endParaRPr>
        </a:p>
      </dgm:t>
    </dgm:pt>
    <dgm:pt modelId="{175DE25A-2831-4D53-BC3C-0F3C9A522E9B}" type="sibTrans" cxnId="{C57ADFCF-6DF3-467B-87EA-1966E1264432}">
      <dgm:prSet/>
      <dgm:spPr/>
      <dgm:t>
        <a:bodyPr/>
        <a:lstStyle/>
        <a:p>
          <a:endParaRPr lang="zh-CN" altLang="en-US">
            <a:latin typeface="+mj-ea"/>
            <a:ea typeface="+mj-ea"/>
          </a:endParaRPr>
        </a:p>
      </dgm:t>
    </dgm:pt>
    <dgm:pt modelId="{206FCA2D-7222-464A-9BD8-7BE6C40D9349}">
      <dgm:prSet phldrT="[文本]" custT="1"/>
      <dgm:spPr/>
      <dgm:t>
        <a:bodyPr/>
        <a:lstStyle/>
        <a:p>
          <a:pPr algn="ctr"/>
          <a:r>
            <a:rPr lang="en-US" altLang="zh-CN" sz="2400" b="1" dirty="0" smtClean="0">
              <a:solidFill>
                <a:srgbClr val="FF0000"/>
              </a:solidFill>
              <a:latin typeface="+mj-ea"/>
              <a:ea typeface="+mj-ea"/>
            </a:rPr>
            <a:t>631</a:t>
          </a:r>
          <a:r>
            <a:rPr lang="zh-CN" altLang="en-US" sz="2400" b="1" dirty="0" smtClean="0">
              <a:solidFill>
                <a:srgbClr val="FF0000"/>
              </a:solidFill>
              <a:latin typeface="+mj-ea"/>
              <a:ea typeface="+mj-ea"/>
            </a:rPr>
            <a:t>处</a:t>
          </a:r>
          <a:endParaRPr lang="en-US" altLang="zh-CN" sz="2400" b="1" dirty="0" smtClean="0">
            <a:solidFill>
              <a:srgbClr val="FF0000"/>
            </a:solidFill>
            <a:latin typeface="+mj-ea"/>
            <a:ea typeface="+mj-ea"/>
          </a:endParaRPr>
        </a:p>
        <a:p>
          <a:pPr algn="ctr"/>
          <a:r>
            <a:rPr lang="zh-CN" altLang="en-US" sz="2400" b="1" dirty="0" smtClean="0">
              <a:solidFill>
                <a:srgbClr val="FF0000"/>
              </a:solidFill>
              <a:latin typeface="+mj-ea"/>
              <a:ea typeface="+mj-ea"/>
            </a:rPr>
            <a:t>农村幸福院</a:t>
          </a:r>
          <a:endParaRPr lang="zh-CN" altLang="en-US" sz="2400" b="1" dirty="0">
            <a:solidFill>
              <a:srgbClr val="FF0000"/>
            </a:solidFill>
            <a:latin typeface="+mj-ea"/>
            <a:ea typeface="+mj-ea"/>
          </a:endParaRPr>
        </a:p>
      </dgm:t>
    </dgm:pt>
    <dgm:pt modelId="{59D16873-5A59-4AC2-8642-35B09CEFC94F}" type="parTrans" cxnId="{D194E3E3-BDD7-44CA-A4E7-9DA831911741}">
      <dgm:prSet/>
      <dgm:spPr/>
      <dgm:t>
        <a:bodyPr/>
        <a:lstStyle/>
        <a:p>
          <a:endParaRPr lang="zh-CN" altLang="en-US">
            <a:latin typeface="+mj-ea"/>
            <a:ea typeface="+mj-ea"/>
          </a:endParaRPr>
        </a:p>
      </dgm:t>
    </dgm:pt>
    <dgm:pt modelId="{13910C06-00D1-4E00-8B57-4B7FD9EA71A2}" type="sibTrans" cxnId="{D194E3E3-BDD7-44CA-A4E7-9DA831911741}">
      <dgm:prSet/>
      <dgm:spPr/>
      <dgm:t>
        <a:bodyPr/>
        <a:lstStyle/>
        <a:p>
          <a:endParaRPr lang="zh-CN" altLang="en-US">
            <a:latin typeface="+mj-ea"/>
            <a:ea typeface="+mj-ea"/>
          </a:endParaRPr>
        </a:p>
      </dgm:t>
    </dgm:pt>
    <dgm:pt modelId="{5DE0B017-57C3-4C51-A4B4-561B5A5C2062}">
      <dgm:prSet phldrT="[文本]" custT="1"/>
      <dgm:spPr/>
      <dgm:t>
        <a:bodyPr/>
        <a:lstStyle/>
        <a:p>
          <a:pPr algn="ctr"/>
          <a:r>
            <a:rPr lang="en-US" altLang="zh-CN" sz="2400" b="1" dirty="0" smtClean="0">
              <a:solidFill>
                <a:srgbClr val="FF0000"/>
              </a:solidFill>
              <a:latin typeface="+mj-ea"/>
              <a:ea typeface="+mj-ea"/>
            </a:rPr>
            <a:t>78</a:t>
          </a:r>
          <a:r>
            <a:rPr lang="zh-CN" altLang="en-US" sz="2400" b="1" dirty="0" smtClean="0">
              <a:solidFill>
                <a:srgbClr val="FF0000"/>
              </a:solidFill>
              <a:latin typeface="+mj-ea"/>
              <a:ea typeface="+mj-ea"/>
            </a:rPr>
            <a:t>家</a:t>
          </a:r>
          <a:endParaRPr lang="en-US" altLang="zh-CN" sz="2400" b="1" dirty="0" smtClean="0">
            <a:solidFill>
              <a:srgbClr val="FF0000"/>
            </a:solidFill>
            <a:latin typeface="+mj-ea"/>
            <a:ea typeface="+mj-ea"/>
          </a:endParaRPr>
        </a:p>
        <a:p>
          <a:pPr algn="ctr"/>
          <a:r>
            <a:rPr lang="zh-CN" altLang="en-US" sz="2400" b="1" dirty="0" smtClean="0">
              <a:solidFill>
                <a:srgbClr val="FF0000"/>
              </a:solidFill>
              <a:latin typeface="+mj-ea"/>
              <a:ea typeface="+mj-ea"/>
            </a:rPr>
            <a:t>敬老院</a:t>
          </a:r>
          <a:endParaRPr lang="zh-CN" altLang="en-US" sz="2400" b="1" dirty="0">
            <a:solidFill>
              <a:srgbClr val="FF0000"/>
            </a:solidFill>
            <a:latin typeface="+mj-ea"/>
            <a:ea typeface="+mj-ea"/>
          </a:endParaRPr>
        </a:p>
      </dgm:t>
    </dgm:pt>
    <dgm:pt modelId="{9A66521A-DEF7-4E05-B6DA-899B9868B595}" type="parTrans" cxnId="{83996591-27A4-4E51-BF7B-1FD830EFFDD0}">
      <dgm:prSet/>
      <dgm:spPr/>
      <dgm:t>
        <a:bodyPr/>
        <a:lstStyle/>
        <a:p>
          <a:endParaRPr lang="zh-CN" altLang="en-US">
            <a:latin typeface="+mj-ea"/>
            <a:ea typeface="+mj-ea"/>
          </a:endParaRPr>
        </a:p>
      </dgm:t>
    </dgm:pt>
    <dgm:pt modelId="{0F6170B2-02E7-4F58-BBF5-892C7CC0F413}" type="sibTrans" cxnId="{83996591-27A4-4E51-BF7B-1FD830EFFDD0}">
      <dgm:prSet/>
      <dgm:spPr/>
      <dgm:t>
        <a:bodyPr/>
        <a:lstStyle/>
        <a:p>
          <a:endParaRPr lang="zh-CN" altLang="en-US">
            <a:latin typeface="+mj-ea"/>
            <a:ea typeface="+mj-ea"/>
          </a:endParaRPr>
        </a:p>
      </dgm:t>
    </dgm:pt>
    <dgm:pt modelId="{51C285DA-559C-40F2-9E3C-3603155AFBA6}">
      <dgm:prSet phldrT="[文本]" custT="1"/>
      <dgm:spPr/>
      <dgm:t>
        <a:bodyPr/>
        <a:lstStyle/>
        <a:p>
          <a:pPr algn="ctr"/>
          <a:r>
            <a:rPr lang="en-US" altLang="zh-CN" sz="2400" b="1" dirty="0" smtClean="0">
              <a:solidFill>
                <a:srgbClr val="FF0000"/>
              </a:solidFill>
              <a:latin typeface="+mj-ea"/>
              <a:ea typeface="+mj-ea"/>
            </a:rPr>
            <a:t>90</a:t>
          </a:r>
          <a:r>
            <a:rPr lang="zh-CN" altLang="en-US" sz="2400" b="1" dirty="0" smtClean="0">
              <a:solidFill>
                <a:srgbClr val="FF0000"/>
              </a:solidFill>
              <a:latin typeface="+mj-ea"/>
              <a:ea typeface="+mj-ea"/>
            </a:rPr>
            <a:t>家</a:t>
          </a:r>
          <a:endParaRPr lang="en-US" altLang="zh-CN" sz="2400" b="1" dirty="0" smtClean="0">
            <a:solidFill>
              <a:srgbClr val="FF0000"/>
            </a:solidFill>
            <a:latin typeface="+mj-ea"/>
            <a:ea typeface="+mj-ea"/>
          </a:endParaRPr>
        </a:p>
        <a:p>
          <a:pPr algn="ctr"/>
          <a:r>
            <a:rPr lang="zh-CN" altLang="en-US" sz="2400" b="1" dirty="0" smtClean="0">
              <a:solidFill>
                <a:srgbClr val="FF0000"/>
              </a:solidFill>
              <a:latin typeface="+mj-ea"/>
              <a:ea typeface="+mj-ea"/>
            </a:rPr>
            <a:t>老年公寓</a:t>
          </a:r>
          <a:endParaRPr lang="zh-CN" altLang="en-US" sz="2400" b="1" dirty="0">
            <a:solidFill>
              <a:srgbClr val="FF0000"/>
            </a:solidFill>
            <a:latin typeface="+mj-ea"/>
            <a:ea typeface="+mj-ea"/>
          </a:endParaRPr>
        </a:p>
      </dgm:t>
    </dgm:pt>
    <dgm:pt modelId="{D8A7862E-F8D5-4406-9D2F-7BBE4338A93B}" type="parTrans" cxnId="{6FAB6018-A702-471A-AD05-2837DF0D8E9A}">
      <dgm:prSet/>
      <dgm:spPr/>
      <dgm:t>
        <a:bodyPr/>
        <a:lstStyle/>
        <a:p>
          <a:endParaRPr lang="zh-CN" altLang="en-US">
            <a:latin typeface="+mj-ea"/>
            <a:ea typeface="+mj-ea"/>
          </a:endParaRPr>
        </a:p>
      </dgm:t>
    </dgm:pt>
    <dgm:pt modelId="{FA7C0C68-4D76-4D36-B43D-F644AA4F0792}" type="sibTrans" cxnId="{6FAB6018-A702-471A-AD05-2837DF0D8E9A}">
      <dgm:prSet/>
      <dgm:spPr/>
      <dgm:t>
        <a:bodyPr/>
        <a:lstStyle/>
        <a:p>
          <a:endParaRPr lang="zh-CN" altLang="en-US">
            <a:latin typeface="+mj-ea"/>
            <a:ea typeface="+mj-ea"/>
          </a:endParaRPr>
        </a:p>
      </dgm:t>
    </dgm:pt>
    <dgm:pt modelId="{306A4788-7315-4BA3-81F8-3C1C982B19DF}" type="pres">
      <dgm:prSet presAssocID="{5C99A55E-2438-4AE3-9EC9-CB2F99A00251}" presName="Name0" presStyleCnt="0">
        <dgm:presLayoutVars>
          <dgm:chMax val="1"/>
          <dgm:chPref val="1"/>
          <dgm:dir/>
          <dgm:resizeHandles/>
        </dgm:presLayoutVars>
      </dgm:prSet>
      <dgm:spPr/>
      <dgm:t>
        <a:bodyPr/>
        <a:lstStyle/>
        <a:p>
          <a:endParaRPr lang="zh-CN" altLang="en-US"/>
        </a:p>
      </dgm:t>
    </dgm:pt>
    <dgm:pt modelId="{03637E09-4E0C-4039-B230-FCC2425B9CE0}" type="pres">
      <dgm:prSet presAssocID="{24C9FBE8-6736-474A-BAE3-F605960ECEF2}" presName="Parent" presStyleLbl="node1" presStyleIdx="0" presStyleCnt="2" custScaleX="72011" custScaleY="71854" custLinFactNeighborX="6617">
        <dgm:presLayoutVars>
          <dgm:chMax val="4"/>
          <dgm:chPref val="3"/>
        </dgm:presLayoutVars>
      </dgm:prSet>
      <dgm:spPr/>
      <dgm:t>
        <a:bodyPr/>
        <a:lstStyle/>
        <a:p>
          <a:endParaRPr lang="zh-CN" altLang="en-US"/>
        </a:p>
      </dgm:t>
    </dgm:pt>
    <dgm:pt modelId="{B4FCF447-1069-46AD-A7EA-E1C7642DD740}" type="pres">
      <dgm:prSet presAssocID="{89106E85-EE09-4014-91AA-D1BB8D50A280}" presName="Accent" presStyleLbl="node1" presStyleIdx="1" presStyleCnt="2" custScaleX="100546"/>
      <dgm:spPr/>
      <dgm:t>
        <a:bodyPr/>
        <a:lstStyle/>
        <a:p>
          <a:endParaRPr lang="zh-CN" altLang="en-US"/>
        </a:p>
      </dgm:t>
    </dgm:pt>
    <dgm:pt modelId="{45BB6D90-B05E-45CC-A2ED-CD17B80BE167}" type="pres">
      <dgm:prSet presAssocID="{89106E85-EE09-4014-91AA-D1BB8D50A280}" presName="Image1" presStyleLbl="fgImgPlace1" presStyleIdx="0" presStyleCnt="4" custScaleX="104270" custScaleY="88100"/>
      <dgm:spPr>
        <a:blipFill>
          <a:blip xmlns:r="http://schemas.openxmlformats.org/officeDocument/2006/relationships" r:embed="rId1">
            <a:extLst>
              <a:ext uri="{28A0092B-C50C-407E-A947-70E740481C1C}">
                <a14:useLocalDpi xmlns:a14="http://schemas.microsoft.com/office/drawing/2010/main" val="0"/>
              </a:ext>
            </a:extLst>
          </a:blip>
          <a:srcRect/>
          <a:stretch>
            <a:fillRect l="-24000" r="-24000"/>
          </a:stretch>
        </a:blipFill>
      </dgm:spPr>
      <dgm:t>
        <a:bodyPr/>
        <a:lstStyle/>
        <a:p>
          <a:endParaRPr lang="zh-CN" altLang="en-US"/>
        </a:p>
      </dgm:t>
    </dgm:pt>
    <dgm:pt modelId="{828750B4-FF22-46A0-9988-5BD5315DE9C4}" type="pres">
      <dgm:prSet presAssocID="{89106E85-EE09-4014-91AA-D1BB8D50A280}" presName="Child1" presStyleLbl="revTx" presStyleIdx="0" presStyleCnt="4" custScaleX="104691" custLinFactNeighborX="13763" custLinFactNeighborY="-1471">
        <dgm:presLayoutVars>
          <dgm:chMax val="0"/>
          <dgm:chPref val="0"/>
          <dgm:bulletEnabled val="1"/>
        </dgm:presLayoutVars>
      </dgm:prSet>
      <dgm:spPr/>
      <dgm:t>
        <a:bodyPr/>
        <a:lstStyle/>
        <a:p>
          <a:endParaRPr lang="zh-CN" altLang="en-US"/>
        </a:p>
      </dgm:t>
    </dgm:pt>
    <dgm:pt modelId="{3A7197F9-2DDE-4F79-BC85-50A131495005}" type="pres">
      <dgm:prSet presAssocID="{206FCA2D-7222-464A-9BD8-7BE6C40D9349}" presName="Image2" presStyleCnt="0"/>
      <dgm:spPr/>
      <dgm:t>
        <a:bodyPr/>
        <a:lstStyle/>
        <a:p>
          <a:endParaRPr lang="zh-CN" altLang="en-US"/>
        </a:p>
      </dgm:t>
    </dgm:pt>
    <dgm:pt modelId="{A30EC863-D743-4BA7-9E3C-023C8A8EA343}" type="pres">
      <dgm:prSet presAssocID="{206FCA2D-7222-464A-9BD8-7BE6C40D9349}" presName="Image" presStyleLbl="fgImgPlace1" presStyleIdx="1" presStyleCnt="4" custScaleX="101630" custScaleY="93959" custLinFactNeighborY="5928"/>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t>
        <a:bodyPr/>
        <a:lstStyle/>
        <a:p>
          <a:endParaRPr lang="zh-CN" altLang="en-US"/>
        </a:p>
      </dgm:t>
    </dgm:pt>
    <dgm:pt modelId="{F175180A-3372-4B2A-A8D4-DCB1632D94AB}" type="pres">
      <dgm:prSet presAssocID="{206FCA2D-7222-464A-9BD8-7BE6C40D9349}" presName="Child2" presStyleLbl="revTx" presStyleIdx="1" presStyleCnt="4" custLinFactNeighborX="-14966" custLinFactNeighborY="17922">
        <dgm:presLayoutVars>
          <dgm:chMax val="0"/>
          <dgm:chPref val="0"/>
          <dgm:bulletEnabled val="1"/>
        </dgm:presLayoutVars>
      </dgm:prSet>
      <dgm:spPr/>
      <dgm:t>
        <a:bodyPr/>
        <a:lstStyle/>
        <a:p>
          <a:endParaRPr lang="zh-CN" altLang="en-US"/>
        </a:p>
      </dgm:t>
    </dgm:pt>
    <dgm:pt modelId="{57CAA760-6315-4DB3-B674-EA3A93578A22}" type="pres">
      <dgm:prSet presAssocID="{5DE0B017-57C3-4C51-A4B4-561B5A5C2062}" presName="Image3" presStyleCnt="0"/>
      <dgm:spPr/>
      <dgm:t>
        <a:bodyPr/>
        <a:lstStyle/>
        <a:p>
          <a:endParaRPr lang="zh-CN" altLang="en-US"/>
        </a:p>
      </dgm:t>
    </dgm:pt>
    <dgm:pt modelId="{73EC34A2-4E68-4EB7-9A28-F56101E2673B}" type="pres">
      <dgm:prSet presAssocID="{5DE0B017-57C3-4C51-A4B4-561B5A5C2062}" presName="Image" presStyleLbl="fgImgPlace1" presStyleIdx="2" presStyleCnt="4" custScaleX="105278" custScaleY="94427"/>
      <dgm:spPr>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dgm:spPr>
      <dgm:t>
        <a:bodyPr/>
        <a:lstStyle/>
        <a:p>
          <a:endParaRPr lang="zh-CN" altLang="en-US"/>
        </a:p>
      </dgm:t>
    </dgm:pt>
    <dgm:pt modelId="{4F01C349-CC55-47C7-BD04-6E8ED029D474}" type="pres">
      <dgm:prSet presAssocID="{5DE0B017-57C3-4C51-A4B4-561B5A5C2062}" presName="Child3" presStyleLbl="revTx" presStyleIdx="2" presStyleCnt="4" custLinFactNeighborX="-11643" custLinFactNeighborY="7026">
        <dgm:presLayoutVars>
          <dgm:chMax val="0"/>
          <dgm:chPref val="0"/>
          <dgm:bulletEnabled val="1"/>
        </dgm:presLayoutVars>
      </dgm:prSet>
      <dgm:spPr/>
      <dgm:t>
        <a:bodyPr/>
        <a:lstStyle/>
        <a:p>
          <a:endParaRPr lang="zh-CN" altLang="en-US"/>
        </a:p>
      </dgm:t>
    </dgm:pt>
    <dgm:pt modelId="{ECF64CEE-0B2C-4BB1-9C92-20844AEC9ECC}" type="pres">
      <dgm:prSet presAssocID="{51C285DA-559C-40F2-9E3C-3603155AFBA6}" presName="Image4" presStyleCnt="0"/>
      <dgm:spPr/>
      <dgm:t>
        <a:bodyPr/>
        <a:lstStyle/>
        <a:p>
          <a:endParaRPr lang="zh-CN" altLang="en-US"/>
        </a:p>
      </dgm:t>
    </dgm:pt>
    <dgm:pt modelId="{CD332488-9EB1-48A4-A85C-A69E0FD41DC0}" type="pres">
      <dgm:prSet presAssocID="{51C285DA-559C-40F2-9E3C-3603155AFBA6}" presName="Image" presStyleLbl="fgImgPlace1" presStyleIdx="3" presStyleCnt="4" custScaleX="109681" custScaleY="87679" custLinFactNeighborX="3324" custLinFactNeighborY="118"/>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23000" r="-23000"/>
          </a:stretch>
        </a:blipFill>
      </dgm:spPr>
      <dgm:t>
        <a:bodyPr/>
        <a:lstStyle/>
        <a:p>
          <a:endParaRPr lang="zh-CN" altLang="en-US"/>
        </a:p>
      </dgm:t>
    </dgm:pt>
    <dgm:pt modelId="{61D6AA76-5191-4D7C-9F6A-332B844E2513}" type="pres">
      <dgm:prSet presAssocID="{51C285DA-559C-40F2-9E3C-3603155AFBA6}" presName="Child4" presStyleLbl="revTx" presStyleIdx="3" presStyleCnt="4" custLinFactNeighborX="-2934" custLinFactNeighborY="6206">
        <dgm:presLayoutVars>
          <dgm:chMax val="0"/>
          <dgm:chPref val="0"/>
          <dgm:bulletEnabled val="1"/>
        </dgm:presLayoutVars>
      </dgm:prSet>
      <dgm:spPr/>
      <dgm:t>
        <a:bodyPr/>
        <a:lstStyle/>
        <a:p>
          <a:endParaRPr lang="zh-CN" altLang="en-US"/>
        </a:p>
      </dgm:t>
    </dgm:pt>
  </dgm:ptLst>
  <dgm:cxnLst>
    <dgm:cxn modelId="{80FFC711-5E3A-4A91-B3B5-D15E206C8EFD}" type="presOf" srcId="{5DE0B017-57C3-4C51-A4B4-561B5A5C2062}" destId="{4F01C349-CC55-47C7-BD04-6E8ED029D474}" srcOrd="0" destOrd="0" presId="urn:microsoft.com/office/officeart/2011/layout/RadialPictureList"/>
    <dgm:cxn modelId="{0E3DC1AD-38BF-4A04-995E-66E76E4A66A5}" type="presOf" srcId="{206FCA2D-7222-464A-9BD8-7BE6C40D9349}" destId="{F175180A-3372-4B2A-A8D4-DCB1632D94AB}" srcOrd="0" destOrd="0" presId="urn:microsoft.com/office/officeart/2011/layout/RadialPictureList"/>
    <dgm:cxn modelId="{62E92BC9-996B-4303-84A8-08C4436F07BB}" type="presOf" srcId="{24C9FBE8-6736-474A-BAE3-F605960ECEF2}" destId="{03637E09-4E0C-4039-B230-FCC2425B9CE0}" srcOrd="0" destOrd="0" presId="urn:microsoft.com/office/officeart/2011/layout/RadialPictureList"/>
    <dgm:cxn modelId="{C57ADFCF-6DF3-467B-87EA-1966E1264432}" srcId="{24C9FBE8-6736-474A-BAE3-F605960ECEF2}" destId="{89106E85-EE09-4014-91AA-D1BB8D50A280}" srcOrd="0" destOrd="0" parTransId="{3BD9FBDD-3CE1-46E8-BB0E-27E14CD4A2F1}" sibTransId="{175DE25A-2831-4D53-BC3C-0F3C9A522E9B}"/>
    <dgm:cxn modelId="{0E208BE9-BCCB-4C37-9200-B77191AAED7A}" type="presOf" srcId="{5C99A55E-2438-4AE3-9EC9-CB2F99A00251}" destId="{306A4788-7315-4BA3-81F8-3C1C982B19DF}" srcOrd="0" destOrd="0" presId="urn:microsoft.com/office/officeart/2011/layout/RadialPictureList"/>
    <dgm:cxn modelId="{6FAB6018-A702-471A-AD05-2837DF0D8E9A}" srcId="{24C9FBE8-6736-474A-BAE3-F605960ECEF2}" destId="{51C285DA-559C-40F2-9E3C-3603155AFBA6}" srcOrd="3" destOrd="0" parTransId="{D8A7862E-F8D5-4406-9D2F-7BBE4338A93B}" sibTransId="{FA7C0C68-4D76-4D36-B43D-F644AA4F0792}"/>
    <dgm:cxn modelId="{A5BE8191-F1C4-40EF-A368-E5A18AC75CEB}" type="presOf" srcId="{89106E85-EE09-4014-91AA-D1BB8D50A280}" destId="{828750B4-FF22-46A0-9988-5BD5315DE9C4}" srcOrd="0" destOrd="0" presId="urn:microsoft.com/office/officeart/2011/layout/RadialPictureList"/>
    <dgm:cxn modelId="{29AC86BA-4043-4C68-BE66-50C06EFE8549}" srcId="{5C99A55E-2438-4AE3-9EC9-CB2F99A00251}" destId="{24C9FBE8-6736-474A-BAE3-F605960ECEF2}" srcOrd="0" destOrd="0" parTransId="{FEB2DBA8-40E0-418A-A0D5-3E5750970168}" sibTransId="{EEF5FB19-2615-4136-9A03-DA40DBBF46A5}"/>
    <dgm:cxn modelId="{83996591-27A4-4E51-BF7B-1FD830EFFDD0}" srcId="{24C9FBE8-6736-474A-BAE3-F605960ECEF2}" destId="{5DE0B017-57C3-4C51-A4B4-561B5A5C2062}" srcOrd="2" destOrd="0" parTransId="{9A66521A-DEF7-4E05-B6DA-899B9868B595}" sibTransId="{0F6170B2-02E7-4F58-BBF5-892C7CC0F413}"/>
    <dgm:cxn modelId="{D194E3E3-BDD7-44CA-A4E7-9DA831911741}" srcId="{24C9FBE8-6736-474A-BAE3-F605960ECEF2}" destId="{206FCA2D-7222-464A-9BD8-7BE6C40D9349}" srcOrd="1" destOrd="0" parTransId="{59D16873-5A59-4AC2-8642-35B09CEFC94F}" sibTransId="{13910C06-00D1-4E00-8B57-4B7FD9EA71A2}"/>
    <dgm:cxn modelId="{A04ED996-963F-491F-B1EC-322B53EFE402}" type="presOf" srcId="{51C285DA-559C-40F2-9E3C-3603155AFBA6}" destId="{61D6AA76-5191-4D7C-9F6A-332B844E2513}" srcOrd="0" destOrd="0" presId="urn:microsoft.com/office/officeart/2011/layout/RadialPictureList"/>
    <dgm:cxn modelId="{A43772CB-C3C8-42FF-9268-96D8A48882D9}" type="presParOf" srcId="{306A4788-7315-4BA3-81F8-3C1C982B19DF}" destId="{03637E09-4E0C-4039-B230-FCC2425B9CE0}" srcOrd="0" destOrd="0" presId="urn:microsoft.com/office/officeart/2011/layout/RadialPictureList"/>
    <dgm:cxn modelId="{1303BCDD-8975-43EF-830D-D24AB879DEAA}" type="presParOf" srcId="{306A4788-7315-4BA3-81F8-3C1C982B19DF}" destId="{B4FCF447-1069-46AD-A7EA-E1C7642DD740}" srcOrd="1" destOrd="0" presId="urn:microsoft.com/office/officeart/2011/layout/RadialPictureList"/>
    <dgm:cxn modelId="{0065D85F-C9B5-491B-B981-0A7D30223474}" type="presParOf" srcId="{306A4788-7315-4BA3-81F8-3C1C982B19DF}" destId="{45BB6D90-B05E-45CC-A2ED-CD17B80BE167}" srcOrd="2" destOrd="0" presId="urn:microsoft.com/office/officeart/2011/layout/RadialPictureList"/>
    <dgm:cxn modelId="{2E89BEFC-A16C-4267-AA59-1A62634A84DB}" type="presParOf" srcId="{306A4788-7315-4BA3-81F8-3C1C982B19DF}" destId="{828750B4-FF22-46A0-9988-5BD5315DE9C4}" srcOrd="3" destOrd="0" presId="urn:microsoft.com/office/officeart/2011/layout/RadialPictureList"/>
    <dgm:cxn modelId="{0EF45BDE-38C6-4CE2-B24B-3F135F18D254}" type="presParOf" srcId="{306A4788-7315-4BA3-81F8-3C1C982B19DF}" destId="{3A7197F9-2DDE-4F79-BC85-50A131495005}" srcOrd="4" destOrd="0" presId="urn:microsoft.com/office/officeart/2011/layout/RadialPictureList"/>
    <dgm:cxn modelId="{B61EBC6C-741A-4A23-A06F-FA35E1047AD4}" type="presParOf" srcId="{3A7197F9-2DDE-4F79-BC85-50A131495005}" destId="{A30EC863-D743-4BA7-9E3C-023C8A8EA343}" srcOrd="0" destOrd="0" presId="urn:microsoft.com/office/officeart/2011/layout/RadialPictureList"/>
    <dgm:cxn modelId="{5B02481B-E512-4807-93B2-F1FA839AC48A}" type="presParOf" srcId="{306A4788-7315-4BA3-81F8-3C1C982B19DF}" destId="{F175180A-3372-4B2A-A8D4-DCB1632D94AB}" srcOrd="5" destOrd="0" presId="urn:microsoft.com/office/officeart/2011/layout/RadialPictureList"/>
    <dgm:cxn modelId="{07204289-D465-4E6A-8044-32680EA2D4D5}" type="presParOf" srcId="{306A4788-7315-4BA3-81F8-3C1C982B19DF}" destId="{57CAA760-6315-4DB3-B674-EA3A93578A22}" srcOrd="6" destOrd="0" presId="urn:microsoft.com/office/officeart/2011/layout/RadialPictureList"/>
    <dgm:cxn modelId="{388DB4A5-C392-423B-AFB3-E4A182E19968}" type="presParOf" srcId="{57CAA760-6315-4DB3-B674-EA3A93578A22}" destId="{73EC34A2-4E68-4EB7-9A28-F56101E2673B}" srcOrd="0" destOrd="0" presId="urn:microsoft.com/office/officeart/2011/layout/RadialPictureList"/>
    <dgm:cxn modelId="{3F10A05A-70F3-401D-9BD6-E90E3F29FD65}" type="presParOf" srcId="{306A4788-7315-4BA3-81F8-3C1C982B19DF}" destId="{4F01C349-CC55-47C7-BD04-6E8ED029D474}" srcOrd="7" destOrd="0" presId="urn:microsoft.com/office/officeart/2011/layout/RadialPictureList"/>
    <dgm:cxn modelId="{2711030C-3E80-4E1E-8476-81D94FD775A0}" type="presParOf" srcId="{306A4788-7315-4BA3-81F8-3C1C982B19DF}" destId="{ECF64CEE-0B2C-4BB1-9C92-20844AEC9ECC}" srcOrd="8" destOrd="0" presId="urn:microsoft.com/office/officeart/2011/layout/RadialPictureList"/>
    <dgm:cxn modelId="{0CDF77D6-81CA-4153-9655-6BE4E736460C}" type="presParOf" srcId="{ECF64CEE-0B2C-4BB1-9C92-20844AEC9ECC}" destId="{CD332488-9EB1-48A4-A85C-A69E0FD41DC0}" srcOrd="0" destOrd="0" presId="urn:microsoft.com/office/officeart/2011/layout/RadialPictureList"/>
    <dgm:cxn modelId="{F2CBC4C3-9DA9-45CA-A510-297C538E2C31}" type="presParOf" srcId="{306A4788-7315-4BA3-81F8-3C1C982B19DF}" destId="{61D6AA76-5191-4D7C-9F6A-332B844E2513}" srcOrd="9" destOrd="0" presId="urn:microsoft.com/office/officeart/2011/layout/RadialPictur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F12B0A9-8EE2-43A5-BB06-57618CD44BA4}" type="doc">
      <dgm:prSet loTypeId="urn:microsoft.com/office/officeart/2005/8/layout/cycle7" loCatId="cycle" qsTypeId="urn:microsoft.com/office/officeart/2005/8/quickstyle/3d1" qsCatId="3D" csTypeId="urn:microsoft.com/office/officeart/2005/8/colors/accent0_3" csCatId="mainScheme" phldr="1"/>
      <dgm:spPr/>
    </dgm:pt>
    <dgm:pt modelId="{66FACC8A-6635-4A0D-B4AD-C7B4D1BEAA09}">
      <dgm:prSet phldrT="[文本]" custT="1"/>
      <dgm:spPr>
        <a:solidFill>
          <a:srgbClr val="068DC9"/>
        </a:solidFill>
      </dgm:spPr>
      <dgm:t>
        <a:bodyPr/>
        <a:lstStyle/>
        <a:p>
          <a:r>
            <a:rPr lang="zh-CN" altLang="en-US" sz="2400" b="1" dirty="0" smtClean="0">
              <a:latin typeface="黑体" panose="02010609060101010101" pitchFamily="49" charset="-122"/>
              <a:ea typeface="黑体" panose="02010609060101010101" pitchFamily="49" charset="-122"/>
            </a:rPr>
            <a:t>社区</a:t>
          </a:r>
          <a:endParaRPr lang="zh-CN" altLang="en-US" sz="2400" b="1" dirty="0">
            <a:latin typeface="黑体" panose="02010609060101010101" pitchFamily="49" charset="-122"/>
            <a:ea typeface="黑体" panose="02010609060101010101" pitchFamily="49" charset="-122"/>
          </a:endParaRPr>
        </a:p>
      </dgm:t>
    </dgm:pt>
    <dgm:pt modelId="{4AE78613-346A-4414-9A7D-F754A864363B}" type="parTrans" cxnId="{6D0A55EB-21DB-4F9D-9718-6AF0E50366A3}">
      <dgm:prSet/>
      <dgm:spPr/>
      <dgm:t>
        <a:bodyPr/>
        <a:lstStyle/>
        <a:p>
          <a:endParaRPr lang="zh-CN" altLang="en-US"/>
        </a:p>
      </dgm:t>
    </dgm:pt>
    <dgm:pt modelId="{1DD6561D-8FA0-4FE0-BB32-634764BACF73}" type="sibTrans" cxnId="{6D0A55EB-21DB-4F9D-9718-6AF0E50366A3}">
      <dgm:prSet/>
      <dgm:spPr/>
      <dgm:t>
        <a:bodyPr/>
        <a:lstStyle/>
        <a:p>
          <a:endParaRPr lang="zh-CN" altLang="en-US"/>
        </a:p>
      </dgm:t>
    </dgm:pt>
    <dgm:pt modelId="{F2E3A801-42A0-4297-BC4E-2EE900DB4679}">
      <dgm:prSet phldrT="[文本]" custT="1"/>
      <dgm:spPr>
        <a:solidFill>
          <a:srgbClr val="068DC9"/>
        </a:solidFill>
      </dgm:spPr>
      <dgm:t>
        <a:bodyPr/>
        <a:lstStyle/>
        <a:p>
          <a:r>
            <a:rPr lang="zh-CN" altLang="en-US" sz="2400" b="1" dirty="0" smtClean="0">
              <a:latin typeface="黑体" panose="02010609060101010101" pitchFamily="49" charset="-122"/>
              <a:ea typeface="黑体" panose="02010609060101010101" pitchFamily="49" charset="-122"/>
            </a:rPr>
            <a:t>社会组织</a:t>
          </a:r>
          <a:endParaRPr lang="zh-CN" altLang="en-US" sz="2400" b="1" dirty="0">
            <a:latin typeface="黑体" panose="02010609060101010101" pitchFamily="49" charset="-122"/>
            <a:ea typeface="黑体" panose="02010609060101010101" pitchFamily="49" charset="-122"/>
          </a:endParaRPr>
        </a:p>
      </dgm:t>
    </dgm:pt>
    <dgm:pt modelId="{246AD81F-25D0-4903-85C4-C61215152CB9}" type="parTrans" cxnId="{81297181-8903-4AA3-9787-5BD15D6B7D5B}">
      <dgm:prSet/>
      <dgm:spPr/>
      <dgm:t>
        <a:bodyPr/>
        <a:lstStyle/>
        <a:p>
          <a:endParaRPr lang="zh-CN" altLang="en-US"/>
        </a:p>
      </dgm:t>
    </dgm:pt>
    <dgm:pt modelId="{79AB4F08-279F-4F7B-9D2A-5AF9937946F2}" type="sibTrans" cxnId="{81297181-8903-4AA3-9787-5BD15D6B7D5B}">
      <dgm:prSet/>
      <dgm:spPr/>
      <dgm:t>
        <a:bodyPr/>
        <a:lstStyle/>
        <a:p>
          <a:endParaRPr lang="zh-CN" altLang="en-US"/>
        </a:p>
      </dgm:t>
    </dgm:pt>
    <dgm:pt modelId="{BE87BEEF-B847-4ADE-8EAB-98597C4DA0C4}">
      <dgm:prSet phldrT="[文本]" custT="1"/>
      <dgm:spPr>
        <a:solidFill>
          <a:srgbClr val="068DC9"/>
        </a:solidFill>
      </dgm:spPr>
      <dgm:t>
        <a:bodyPr/>
        <a:lstStyle/>
        <a:p>
          <a:pPr algn="ctr"/>
          <a:r>
            <a:rPr lang="zh-CN" altLang="en-US" sz="2400" b="1" dirty="0" smtClean="0">
              <a:latin typeface="黑体" panose="02010609060101010101" pitchFamily="49" charset="-122"/>
              <a:ea typeface="黑体" panose="02010609060101010101" pitchFamily="49" charset="-122"/>
            </a:rPr>
            <a:t>专业社工</a:t>
          </a:r>
          <a:endParaRPr lang="zh-CN" altLang="en-US" sz="2400" b="1" dirty="0">
            <a:latin typeface="黑体" panose="02010609060101010101" pitchFamily="49" charset="-122"/>
            <a:ea typeface="黑体" panose="02010609060101010101" pitchFamily="49" charset="-122"/>
          </a:endParaRPr>
        </a:p>
      </dgm:t>
    </dgm:pt>
    <dgm:pt modelId="{5A2E7C66-E696-4459-84DC-FC3C3B4DABAD}" type="parTrans" cxnId="{7338CCEF-1A5A-4335-909D-2460879115EB}">
      <dgm:prSet/>
      <dgm:spPr/>
      <dgm:t>
        <a:bodyPr/>
        <a:lstStyle/>
        <a:p>
          <a:endParaRPr lang="zh-CN" altLang="en-US"/>
        </a:p>
      </dgm:t>
    </dgm:pt>
    <dgm:pt modelId="{A54795E0-A6CD-41B7-ADDF-8DA045D2C317}" type="sibTrans" cxnId="{7338CCEF-1A5A-4335-909D-2460879115EB}">
      <dgm:prSet/>
      <dgm:spPr/>
      <dgm:t>
        <a:bodyPr/>
        <a:lstStyle/>
        <a:p>
          <a:endParaRPr lang="zh-CN" altLang="en-US"/>
        </a:p>
      </dgm:t>
    </dgm:pt>
    <dgm:pt modelId="{C3B998D7-B390-42D9-9366-D378E2242025}" type="pres">
      <dgm:prSet presAssocID="{CF12B0A9-8EE2-43A5-BB06-57618CD44BA4}" presName="Name0" presStyleCnt="0">
        <dgm:presLayoutVars>
          <dgm:dir/>
          <dgm:resizeHandles val="exact"/>
        </dgm:presLayoutVars>
      </dgm:prSet>
      <dgm:spPr/>
    </dgm:pt>
    <dgm:pt modelId="{47976271-C209-4E25-BB18-7A8337A622D8}" type="pres">
      <dgm:prSet presAssocID="{66FACC8A-6635-4A0D-B4AD-C7B4D1BEAA09}" presName="node" presStyleLbl="node1" presStyleIdx="0" presStyleCnt="3" custRadScaleRad="89130">
        <dgm:presLayoutVars>
          <dgm:bulletEnabled val="1"/>
        </dgm:presLayoutVars>
      </dgm:prSet>
      <dgm:spPr/>
      <dgm:t>
        <a:bodyPr/>
        <a:lstStyle/>
        <a:p>
          <a:endParaRPr lang="zh-CN" altLang="en-US"/>
        </a:p>
      </dgm:t>
    </dgm:pt>
    <dgm:pt modelId="{200954CA-7A89-44BF-8E0F-FADF90F2C4E6}" type="pres">
      <dgm:prSet presAssocID="{1DD6561D-8FA0-4FE0-BB32-634764BACF73}" presName="sibTrans" presStyleLbl="sibTrans2D1" presStyleIdx="0" presStyleCnt="3"/>
      <dgm:spPr/>
      <dgm:t>
        <a:bodyPr/>
        <a:lstStyle/>
        <a:p>
          <a:endParaRPr lang="zh-CN" altLang="en-US"/>
        </a:p>
      </dgm:t>
    </dgm:pt>
    <dgm:pt modelId="{574CBFE4-19C4-4426-83B4-C55493A18C31}" type="pres">
      <dgm:prSet presAssocID="{1DD6561D-8FA0-4FE0-BB32-634764BACF73}" presName="connectorText" presStyleLbl="sibTrans2D1" presStyleIdx="0" presStyleCnt="3"/>
      <dgm:spPr/>
      <dgm:t>
        <a:bodyPr/>
        <a:lstStyle/>
        <a:p>
          <a:endParaRPr lang="zh-CN" altLang="en-US"/>
        </a:p>
      </dgm:t>
    </dgm:pt>
    <dgm:pt modelId="{B0C37DD4-F2B5-47F4-8936-931D527049EB}" type="pres">
      <dgm:prSet presAssocID="{F2E3A801-42A0-4297-BC4E-2EE900DB4679}" presName="node" presStyleLbl="node1" presStyleIdx="1" presStyleCnt="3" custRadScaleRad="93956" custRadScaleInc="-20211">
        <dgm:presLayoutVars>
          <dgm:bulletEnabled val="1"/>
        </dgm:presLayoutVars>
      </dgm:prSet>
      <dgm:spPr/>
      <dgm:t>
        <a:bodyPr/>
        <a:lstStyle/>
        <a:p>
          <a:endParaRPr lang="zh-CN" altLang="en-US"/>
        </a:p>
      </dgm:t>
    </dgm:pt>
    <dgm:pt modelId="{CF854144-F76C-4637-97F9-3B18AEF2A3C0}" type="pres">
      <dgm:prSet presAssocID="{79AB4F08-279F-4F7B-9D2A-5AF9937946F2}" presName="sibTrans" presStyleLbl="sibTrans2D1" presStyleIdx="1" presStyleCnt="3"/>
      <dgm:spPr/>
      <dgm:t>
        <a:bodyPr/>
        <a:lstStyle/>
        <a:p>
          <a:endParaRPr lang="zh-CN" altLang="en-US"/>
        </a:p>
      </dgm:t>
    </dgm:pt>
    <dgm:pt modelId="{31E934F1-53F6-4F70-8523-71B9FE1ADCCE}" type="pres">
      <dgm:prSet presAssocID="{79AB4F08-279F-4F7B-9D2A-5AF9937946F2}" presName="connectorText" presStyleLbl="sibTrans2D1" presStyleIdx="1" presStyleCnt="3"/>
      <dgm:spPr/>
      <dgm:t>
        <a:bodyPr/>
        <a:lstStyle/>
        <a:p>
          <a:endParaRPr lang="zh-CN" altLang="en-US"/>
        </a:p>
      </dgm:t>
    </dgm:pt>
    <dgm:pt modelId="{16D3D641-554B-4D77-AB18-3EE16EBE9489}" type="pres">
      <dgm:prSet presAssocID="{BE87BEEF-B847-4ADE-8EAB-98597C4DA0C4}" presName="node" presStyleLbl="node1" presStyleIdx="2" presStyleCnt="3" custRadScaleRad="91276" custRadScaleInc="19306">
        <dgm:presLayoutVars>
          <dgm:bulletEnabled val="1"/>
        </dgm:presLayoutVars>
      </dgm:prSet>
      <dgm:spPr/>
      <dgm:t>
        <a:bodyPr/>
        <a:lstStyle/>
        <a:p>
          <a:endParaRPr lang="zh-CN" altLang="en-US"/>
        </a:p>
      </dgm:t>
    </dgm:pt>
    <dgm:pt modelId="{5609E517-1874-4BFF-9800-E0D6524AC292}" type="pres">
      <dgm:prSet presAssocID="{A54795E0-A6CD-41B7-ADDF-8DA045D2C317}" presName="sibTrans" presStyleLbl="sibTrans2D1" presStyleIdx="2" presStyleCnt="3"/>
      <dgm:spPr/>
      <dgm:t>
        <a:bodyPr/>
        <a:lstStyle/>
        <a:p>
          <a:endParaRPr lang="zh-CN" altLang="en-US"/>
        </a:p>
      </dgm:t>
    </dgm:pt>
    <dgm:pt modelId="{97B2CECB-C138-407C-BC7F-AFEEBF299A52}" type="pres">
      <dgm:prSet presAssocID="{A54795E0-A6CD-41B7-ADDF-8DA045D2C317}" presName="connectorText" presStyleLbl="sibTrans2D1" presStyleIdx="2" presStyleCnt="3"/>
      <dgm:spPr/>
      <dgm:t>
        <a:bodyPr/>
        <a:lstStyle/>
        <a:p>
          <a:endParaRPr lang="zh-CN" altLang="en-US"/>
        </a:p>
      </dgm:t>
    </dgm:pt>
  </dgm:ptLst>
  <dgm:cxnLst>
    <dgm:cxn modelId="{4FFFFFA5-27A8-4D57-BCDA-FC0F98DE431C}" type="presOf" srcId="{A54795E0-A6CD-41B7-ADDF-8DA045D2C317}" destId="{5609E517-1874-4BFF-9800-E0D6524AC292}" srcOrd="0" destOrd="0" presId="urn:microsoft.com/office/officeart/2005/8/layout/cycle7"/>
    <dgm:cxn modelId="{FBAC0455-E3BA-40FA-AB1F-449155163A4B}" type="presOf" srcId="{BE87BEEF-B847-4ADE-8EAB-98597C4DA0C4}" destId="{16D3D641-554B-4D77-AB18-3EE16EBE9489}" srcOrd="0" destOrd="0" presId="urn:microsoft.com/office/officeart/2005/8/layout/cycle7"/>
    <dgm:cxn modelId="{B421B24E-A065-46BD-944C-576ECE325966}" type="presOf" srcId="{1DD6561D-8FA0-4FE0-BB32-634764BACF73}" destId="{200954CA-7A89-44BF-8E0F-FADF90F2C4E6}" srcOrd="0" destOrd="0" presId="urn:microsoft.com/office/officeart/2005/8/layout/cycle7"/>
    <dgm:cxn modelId="{6D0A55EB-21DB-4F9D-9718-6AF0E50366A3}" srcId="{CF12B0A9-8EE2-43A5-BB06-57618CD44BA4}" destId="{66FACC8A-6635-4A0D-B4AD-C7B4D1BEAA09}" srcOrd="0" destOrd="0" parTransId="{4AE78613-346A-4414-9A7D-F754A864363B}" sibTransId="{1DD6561D-8FA0-4FE0-BB32-634764BACF73}"/>
    <dgm:cxn modelId="{174047FC-F3BB-4098-8189-0E010AD13768}" type="presOf" srcId="{66FACC8A-6635-4A0D-B4AD-C7B4D1BEAA09}" destId="{47976271-C209-4E25-BB18-7A8337A622D8}" srcOrd="0" destOrd="0" presId="urn:microsoft.com/office/officeart/2005/8/layout/cycle7"/>
    <dgm:cxn modelId="{91B67C84-00B1-48C6-886C-10E7DA61C907}" type="presOf" srcId="{1DD6561D-8FA0-4FE0-BB32-634764BACF73}" destId="{574CBFE4-19C4-4426-83B4-C55493A18C31}" srcOrd="1" destOrd="0" presId="urn:microsoft.com/office/officeart/2005/8/layout/cycle7"/>
    <dgm:cxn modelId="{31B42C7F-067E-48CA-BDBE-2B22B8FC4AD1}" type="presOf" srcId="{79AB4F08-279F-4F7B-9D2A-5AF9937946F2}" destId="{CF854144-F76C-4637-97F9-3B18AEF2A3C0}" srcOrd="0" destOrd="0" presId="urn:microsoft.com/office/officeart/2005/8/layout/cycle7"/>
    <dgm:cxn modelId="{81297181-8903-4AA3-9787-5BD15D6B7D5B}" srcId="{CF12B0A9-8EE2-43A5-BB06-57618CD44BA4}" destId="{F2E3A801-42A0-4297-BC4E-2EE900DB4679}" srcOrd="1" destOrd="0" parTransId="{246AD81F-25D0-4903-85C4-C61215152CB9}" sibTransId="{79AB4F08-279F-4F7B-9D2A-5AF9937946F2}"/>
    <dgm:cxn modelId="{F7EA9827-DCDB-4A24-9536-2D802703D508}" type="presOf" srcId="{A54795E0-A6CD-41B7-ADDF-8DA045D2C317}" destId="{97B2CECB-C138-407C-BC7F-AFEEBF299A52}" srcOrd="1" destOrd="0" presId="urn:microsoft.com/office/officeart/2005/8/layout/cycle7"/>
    <dgm:cxn modelId="{E0B2804C-DF19-4597-909A-8B5CC2102F94}" type="presOf" srcId="{F2E3A801-42A0-4297-BC4E-2EE900DB4679}" destId="{B0C37DD4-F2B5-47F4-8936-931D527049EB}" srcOrd="0" destOrd="0" presId="urn:microsoft.com/office/officeart/2005/8/layout/cycle7"/>
    <dgm:cxn modelId="{133503C5-99B7-44F3-8172-A15D1503E1AE}" type="presOf" srcId="{79AB4F08-279F-4F7B-9D2A-5AF9937946F2}" destId="{31E934F1-53F6-4F70-8523-71B9FE1ADCCE}" srcOrd="1" destOrd="0" presId="urn:microsoft.com/office/officeart/2005/8/layout/cycle7"/>
    <dgm:cxn modelId="{C9C23FB1-AEE2-402A-B9F2-82A844ACBF0D}" type="presOf" srcId="{CF12B0A9-8EE2-43A5-BB06-57618CD44BA4}" destId="{C3B998D7-B390-42D9-9366-D378E2242025}" srcOrd="0" destOrd="0" presId="urn:microsoft.com/office/officeart/2005/8/layout/cycle7"/>
    <dgm:cxn modelId="{7338CCEF-1A5A-4335-909D-2460879115EB}" srcId="{CF12B0A9-8EE2-43A5-BB06-57618CD44BA4}" destId="{BE87BEEF-B847-4ADE-8EAB-98597C4DA0C4}" srcOrd="2" destOrd="0" parTransId="{5A2E7C66-E696-4459-84DC-FC3C3B4DABAD}" sibTransId="{A54795E0-A6CD-41B7-ADDF-8DA045D2C317}"/>
    <dgm:cxn modelId="{434CEC56-57B2-4999-89B7-00B650FB377D}" type="presParOf" srcId="{C3B998D7-B390-42D9-9366-D378E2242025}" destId="{47976271-C209-4E25-BB18-7A8337A622D8}" srcOrd="0" destOrd="0" presId="urn:microsoft.com/office/officeart/2005/8/layout/cycle7"/>
    <dgm:cxn modelId="{E98488AD-AE21-43CA-894A-6CAB2DB4A8C6}" type="presParOf" srcId="{C3B998D7-B390-42D9-9366-D378E2242025}" destId="{200954CA-7A89-44BF-8E0F-FADF90F2C4E6}" srcOrd="1" destOrd="0" presId="urn:microsoft.com/office/officeart/2005/8/layout/cycle7"/>
    <dgm:cxn modelId="{040CEB1D-578B-4ECB-8DE5-935CF991AFDD}" type="presParOf" srcId="{200954CA-7A89-44BF-8E0F-FADF90F2C4E6}" destId="{574CBFE4-19C4-4426-83B4-C55493A18C31}" srcOrd="0" destOrd="0" presId="urn:microsoft.com/office/officeart/2005/8/layout/cycle7"/>
    <dgm:cxn modelId="{975053B0-D26E-47FF-822B-7F0EF1D9BB4C}" type="presParOf" srcId="{C3B998D7-B390-42D9-9366-D378E2242025}" destId="{B0C37DD4-F2B5-47F4-8936-931D527049EB}" srcOrd="2" destOrd="0" presId="urn:microsoft.com/office/officeart/2005/8/layout/cycle7"/>
    <dgm:cxn modelId="{B75AE952-E543-4008-AA8C-5DEFFF67A562}" type="presParOf" srcId="{C3B998D7-B390-42D9-9366-D378E2242025}" destId="{CF854144-F76C-4637-97F9-3B18AEF2A3C0}" srcOrd="3" destOrd="0" presId="urn:microsoft.com/office/officeart/2005/8/layout/cycle7"/>
    <dgm:cxn modelId="{2429B09B-1ECE-4A28-ADB1-0BDF65B94474}" type="presParOf" srcId="{CF854144-F76C-4637-97F9-3B18AEF2A3C0}" destId="{31E934F1-53F6-4F70-8523-71B9FE1ADCCE}" srcOrd="0" destOrd="0" presId="urn:microsoft.com/office/officeart/2005/8/layout/cycle7"/>
    <dgm:cxn modelId="{2404F5CE-DE9D-4752-9E70-BC77774E5EEF}" type="presParOf" srcId="{C3B998D7-B390-42D9-9366-D378E2242025}" destId="{16D3D641-554B-4D77-AB18-3EE16EBE9489}" srcOrd="4" destOrd="0" presId="urn:microsoft.com/office/officeart/2005/8/layout/cycle7"/>
    <dgm:cxn modelId="{1DFEB4FF-20E7-4F48-860B-38560E291E46}" type="presParOf" srcId="{C3B998D7-B390-42D9-9366-D378E2242025}" destId="{5609E517-1874-4BFF-9800-E0D6524AC292}" srcOrd="5" destOrd="0" presId="urn:microsoft.com/office/officeart/2005/8/layout/cycle7"/>
    <dgm:cxn modelId="{5E03EC89-7A5B-45F2-B720-70E7AA66DC49}" type="presParOf" srcId="{5609E517-1874-4BFF-9800-E0D6524AC292}" destId="{97B2CECB-C138-407C-BC7F-AFEEBF299A52}" srcOrd="0" destOrd="0" presId="urn:microsoft.com/office/officeart/2005/8/layout/cycle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B77AEDD-980F-4C25-9A58-B70BB95557DF}" type="doc">
      <dgm:prSet loTypeId="urn:microsoft.com/office/officeart/2005/8/layout/process3" loCatId="process" qsTypeId="urn:microsoft.com/office/officeart/2005/8/quickstyle/3d2" qsCatId="3D" csTypeId="urn:microsoft.com/office/officeart/2005/8/colors/colorful1" csCatId="colorful" phldr="1"/>
      <dgm:spPr/>
      <dgm:t>
        <a:bodyPr/>
        <a:lstStyle/>
        <a:p>
          <a:endParaRPr lang="zh-CN" altLang="en-US"/>
        </a:p>
      </dgm:t>
    </dgm:pt>
    <dgm:pt modelId="{045B1EE4-7751-4DB8-A38A-398FF2F59461}">
      <dgm:prSet phldrT="[文本]"/>
      <dgm:spPr>
        <a:solidFill>
          <a:schemeClr val="accent1"/>
        </a:solidFill>
      </dgm:spPr>
      <dgm:t>
        <a:bodyPr/>
        <a:lstStyle/>
        <a:p>
          <a:r>
            <a:rPr lang="en-US" altLang="zh-CN" b="1" dirty="0" smtClean="0"/>
            <a:t>2015</a:t>
          </a:r>
          <a:r>
            <a:rPr lang="zh-CN" altLang="en-US" b="1" dirty="0" smtClean="0"/>
            <a:t>年</a:t>
          </a:r>
          <a:endParaRPr lang="zh-CN" altLang="en-US" b="1" dirty="0"/>
        </a:p>
      </dgm:t>
    </dgm:pt>
    <dgm:pt modelId="{8F779D6A-F4E7-4788-8242-F8F8C37AA483}" type="parTrans" cxnId="{322F267D-7A62-4C03-AEEA-C5361C4C6CD4}">
      <dgm:prSet/>
      <dgm:spPr/>
      <dgm:t>
        <a:bodyPr/>
        <a:lstStyle/>
        <a:p>
          <a:endParaRPr lang="zh-CN" altLang="en-US"/>
        </a:p>
      </dgm:t>
    </dgm:pt>
    <dgm:pt modelId="{D35A651B-124D-409F-9985-2F70794FDAA9}" type="sibTrans" cxnId="{322F267D-7A62-4C03-AEEA-C5361C4C6CD4}">
      <dgm:prSet/>
      <dgm:spPr/>
      <dgm:t>
        <a:bodyPr/>
        <a:lstStyle/>
        <a:p>
          <a:endParaRPr lang="zh-CN" altLang="en-US"/>
        </a:p>
      </dgm:t>
    </dgm:pt>
    <dgm:pt modelId="{42364024-709D-40E1-828F-DC93090C4AF7}">
      <dgm:prSet phldrT="[文本]" custT="1"/>
      <dgm:spPr/>
      <dgm:t>
        <a:bodyPr/>
        <a:lstStyle/>
        <a:p>
          <a:r>
            <a:rPr lang="zh-CN" altLang="en-US" sz="1800" b="1" dirty="0" smtClean="0">
              <a:solidFill>
                <a:srgbClr val="FF0000"/>
              </a:solidFill>
            </a:rPr>
            <a:t>发展</a:t>
          </a:r>
          <a:r>
            <a:rPr lang="zh-CN" altLang="en-US" sz="1800" b="1" dirty="0" smtClean="0"/>
            <a:t>专业社会工作</a:t>
          </a:r>
          <a:endParaRPr lang="zh-CN" altLang="en-US" sz="1800" b="1" dirty="0"/>
        </a:p>
      </dgm:t>
    </dgm:pt>
    <dgm:pt modelId="{8CBF5040-0592-4207-8D85-E614A22598B8}" type="parTrans" cxnId="{9018EDEB-F590-413D-9B64-0A7CB975B28B}">
      <dgm:prSet/>
      <dgm:spPr/>
      <dgm:t>
        <a:bodyPr/>
        <a:lstStyle/>
        <a:p>
          <a:endParaRPr lang="zh-CN" altLang="en-US"/>
        </a:p>
      </dgm:t>
    </dgm:pt>
    <dgm:pt modelId="{F9954750-28FC-48D1-9C26-17DE0A5EF0EC}" type="sibTrans" cxnId="{9018EDEB-F590-413D-9B64-0A7CB975B28B}">
      <dgm:prSet/>
      <dgm:spPr/>
      <dgm:t>
        <a:bodyPr/>
        <a:lstStyle/>
        <a:p>
          <a:endParaRPr lang="zh-CN" altLang="en-US"/>
        </a:p>
      </dgm:t>
    </dgm:pt>
    <dgm:pt modelId="{D69F0A60-ED5A-4435-B6BB-0FD8C3580803}">
      <dgm:prSet phldrT="[文本]"/>
      <dgm:spPr>
        <a:solidFill>
          <a:srgbClr val="0070C0"/>
        </a:solidFill>
      </dgm:spPr>
      <dgm:t>
        <a:bodyPr/>
        <a:lstStyle/>
        <a:p>
          <a:r>
            <a:rPr lang="en-US" altLang="zh-CN" b="1" dirty="0" smtClean="0"/>
            <a:t>2016</a:t>
          </a:r>
          <a:r>
            <a:rPr lang="zh-CN" altLang="en-US" b="1" dirty="0" smtClean="0"/>
            <a:t>年</a:t>
          </a:r>
          <a:endParaRPr lang="zh-CN" altLang="en-US" b="1" dirty="0"/>
        </a:p>
      </dgm:t>
    </dgm:pt>
    <dgm:pt modelId="{63556342-1E85-4F57-B7F1-55E017E50FFC}" type="parTrans" cxnId="{4D3B8015-2164-4935-B73A-A27F94B43C86}">
      <dgm:prSet/>
      <dgm:spPr/>
      <dgm:t>
        <a:bodyPr/>
        <a:lstStyle/>
        <a:p>
          <a:endParaRPr lang="zh-CN" altLang="en-US"/>
        </a:p>
      </dgm:t>
    </dgm:pt>
    <dgm:pt modelId="{B1F04E22-67D3-4A64-9286-9D8933932019}" type="sibTrans" cxnId="{4D3B8015-2164-4935-B73A-A27F94B43C86}">
      <dgm:prSet/>
      <dgm:spPr/>
      <dgm:t>
        <a:bodyPr/>
        <a:lstStyle/>
        <a:p>
          <a:endParaRPr lang="zh-CN" altLang="en-US"/>
        </a:p>
      </dgm:t>
    </dgm:pt>
    <dgm:pt modelId="{E8E5101C-351A-4CD4-AFBF-91CC2E1660F2}">
      <dgm:prSet phldrT="[文本]" custT="1"/>
      <dgm:spPr/>
      <dgm:t>
        <a:bodyPr/>
        <a:lstStyle/>
        <a:p>
          <a:r>
            <a:rPr lang="zh-CN" altLang="en-US" sz="1800" b="1" dirty="0" smtClean="0">
              <a:solidFill>
                <a:srgbClr val="FF0000"/>
              </a:solidFill>
            </a:rPr>
            <a:t>支持</a:t>
          </a:r>
          <a:r>
            <a:rPr lang="zh-CN" altLang="en-US" sz="1800" b="1" dirty="0" smtClean="0"/>
            <a:t>专业社会工作</a:t>
          </a:r>
          <a:endParaRPr lang="zh-CN" altLang="en-US" sz="1800" b="1" dirty="0"/>
        </a:p>
      </dgm:t>
    </dgm:pt>
    <dgm:pt modelId="{AAE39E44-84F2-4F9B-A5F7-F476AECFF98D}" type="parTrans" cxnId="{480D3B13-0308-4E3A-B0E4-8E7F31B22A26}">
      <dgm:prSet/>
      <dgm:spPr/>
      <dgm:t>
        <a:bodyPr/>
        <a:lstStyle/>
        <a:p>
          <a:endParaRPr lang="zh-CN" altLang="en-US"/>
        </a:p>
      </dgm:t>
    </dgm:pt>
    <dgm:pt modelId="{8E4E54F9-3526-45F1-AAC4-CF1FE0BDCD65}" type="sibTrans" cxnId="{480D3B13-0308-4E3A-B0E4-8E7F31B22A26}">
      <dgm:prSet/>
      <dgm:spPr/>
      <dgm:t>
        <a:bodyPr/>
        <a:lstStyle/>
        <a:p>
          <a:endParaRPr lang="zh-CN" altLang="en-US"/>
        </a:p>
      </dgm:t>
    </dgm:pt>
    <dgm:pt modelId="{DBE5A17A-3F69-4E25-9254-CC2CB6789223}">
      <dgm:prSet phldrT="[文本]"/>
      <dgm:spPr>
        <a:solidFill>
          <a:srgbClr val="0070C0"/>
        </a:solidFill>
      </dgm:spPr>
      <dgm:t>
        <a:bodyPr/>
        <a:lstStyle/>
        <a:p>
          <a:r>
            <a:rPr lang="en-US" altLang="zh-CN" b="1" dirty="0" smtClean="0"/>
            <a:t>2017</a:t>
          </a:r>
          <a:r>
            <a:rPr lang="zh-CN" altLang="en-US" b="1" dirty="0" smtClean="0"/>
            <a:t>年</a:t>
          </a:r>
          <a:endParaRPr lang="zh-CN" altLang="en-US" b="1" dirty="0"/>
        </a:p>
      </dgm:t>
    </dgm:pt>
    <dgm:pt modelId="{891304E2-8BDC-47B1-AB28-6794DB466E3A}" type="parTrans" cxnId="{46CEFA85-C35F-4FDB-AF8F-F7EB535A0C4C}">
      <dgm:prSet/>
      <dgm:spPr/>
      <dgm:t>
        <a:bodyPr/>
        <a:lstStyle/>
        <a:p>
          <a:endParaRPr lang="zh-CN" altLang="en-US"/>
        </a:p>
      </dgm:t>
    </dgm:pt>
    <dgm:pt modelId="{B861E408-CFFD-4890-BEA9-0DF21F0F45BF}" type="sibTrans" cxnId="{46CEFA85-C35F-4FDB-AF8F-F7EB535A0C4C}">
      <dgm:prSet/>
      <dgm:spPr/>
      <dgm:t>
        <a:bodyPr/>
        <a:lstStyle/>
        <a:p>
          <a:endParaRPr lang="zh-CN" altLang="en-US"/>
        </a:p>
      </dgm:t>
    </dgm:pt>
    <dgm:pt modelId="{07521226-6B56-4361-BA73-8192AC0100F1}">
      <dgm:prSet phldrT="[文本]" custT="1"/>
      <dgm:spPr/>
      <dgm:t>
        <a:bodyPr/>
        <a:lstStyle/>
        <a:p>
          <a:r>
            <a:rPr lang="zh-CN" altLang="en-US" sz="1800" b="1" dirty="0" smtClean="0">
              <a:solidFill>
                <a:srgbClr val="FF0000"/>
              </a:solidFill>
            </a:rPr>
            <a:t>促进</a:t>
          </a:r>
          <a:r>
            <a:rPr lang="zh-CN" altLang="en-US" sz="1800" b="1" dirty="0" smtClean="0"/>
            <a:t>专业社会工作</a:t>
          </a:r>
          <a:endParaRPr lang="zh-CN" altLang="en-US" sz="1800" b="1" dirty="0"/>
        </a:p>
      </dgm:t>
    </dgm:pt>
    <dgm:pt modelId="{F7867489-DD9A-4F31-B682-36998338B453}" type="parTrans" cxnId="{781FB7E8-B7B2-458D-A6D4-6690C45636A0}">
      <dgm:prSet/>
      <dgm:spPr/>
      <dgm:t>
        <a:bodyPr/>
        <a:lstStyle/>
        <a:p>
          <a:endParaRPr lang="zh-CN" altLang="en-US"/>
        </a:p>
      </dgm:t>
    </dgm:pt>
    <dgm:pt modelId="{259E4F0B-2D03-42D4-B420-67A14172D0AF}" type="sibTrans" cxnId="{781FB7E8-B7B2-458D-A6D4-6690C45636A0}">
      <dgm:prSet/>
      <dgm:spPr/>
      <dgm:t>
        <a:bodyPr/>
        <a:lstStyle/>
        <a:p>
          <a:endParaRPr lang="zh-CN" altLang="en-US"/>
        </a:p>
      </dgm:t>
    </dgm:pt>
    <dgm:pt modelId="{A5055C43-89FD-44EE-962F-F02031BE5161}">
      <dgm:prSet phldrT="[文本]"/>
      <dgm:spPr>
        <a:solidFill>
          <a:srgbClr val="0070C0"/>
        </a:solidFill>
      </dgm:spPr>
      <dgm:t>
        <a:bodyPr/>
        <a:lstStyle/>
        <a:p>
          <a:r>
            <a:rPr lang="en-US" altLang="zh-CN" b="1" dirty="0" smtClean="0"/>
            <a:t>2018</a:t>
          </a:r>
          <a:r>
            <a:rPr lang="zh-CN" altLang="en-US" b="1" dirty="0" smtClean="0"/>
            <a:t>年</a:t>
          </a:r>
          <a:endParaRPr lang="zh-CN" altLang="en-US" b="1" dirty="0"/>
        </a:p>
      </dgm:t>
    </dgm:pt>
    <dgm:pt modelId="{A1EB0BA6-91B9-4EED-BAF8-8C02570BC8A3}" type="parTrans" cxnId="{A9560888-D8C6-491E-A700-BFEAB4732717}">
      <dgm:prSet/>
      <dgm:spPr/>
      <dgm:t>
        <a:bodyPr/>
        <a:lstStyle/>
        <a:p>
          <a:endParaRPr lang="zh-CN" altLang="en-US"/>
        </a:p>
      </dgm:t>
    </dgm:pt>
    <dgm:pt modelId="{AF3861DF-92D6-40EE-9B6B-B0FAAA3128A2}" type="sibTrans" cxnId="{A9560888-D8C6-491E-A700-BFEAB4732717}">
      <dgm:prSet/>
      <dgm:spPr/>
      <dgm:t>
        <a:bodyPr/>
        <a:lstStyle/>
        <a:p>
          <a:endParaRPr lang="zh-CN" altLang="en-US"/>
        </a:p>
      </dgm:t>
    </dgm:pt>
    <dgm:pt modelId="{A0C27F49-9D8A-4426-B76F-DE848576B8A3}">
      <dgm:prSet custT="1"/>
      <dgm:spPr/>
      <dgm:t>
        <a:bodyPr/>
        <a:lstStyle/>
        <a:p>
          <a:r>
            <a:rPr lang="zh-CN" altLang="en-US" sz="1400" b="1" dirty="0" smtClean="0">
              <a:solidFill>
                <a:srgbClr val="FF0000"/>
              </a:solidFill>
            </a:rPr>
            <a:t>促进</a:t>
          </a:r>
          <a:r>
            <a:rPr lang="zh-CN" altLang="en-US" sz="1400" b="1" dirty="0" smtClean="0"/>
            <a:t>社会组织、专业社会工作、志愿服务健康发展</a:t>
          </a:r>
          <a:endParaRPr lang="zh-CN" altLang="en-US" sz="1400" b="1" dirty="0"/>
        </a:p>
      </dgm:t>
    </dgm:pt>
    <dgm:pt modelId="{39BE26F6-1967-4F79-BB8C-3ED0278C238C}" type="parTrans" cxnId="{E9EC54EF-75F9-442B-9F0E-E0E9E613BE31}">
      <dgm:prSet/>
      <dgm:spPr/>
      <dgm:t>
        <a:bodyPr/>
        <a:lstStyle/>
        <a:p>
          <a:endParaRPr lang="zh-CN" altLang="en-US"/>
        </a:p>
      </dgm:t>
    </dgm:pt>
    <dgm:pt modelId="{788907E9-AB2E-4DE0-BBBA-094DB0F70D69}" type="sibTrans" cxnId="{E9EC54EF-75F9-442B-9F0E-E0E9E613BE31}">
      <dgm:prSet/>
      <dgm:spPr/>
      <dgm:t>
        <a:bodyPr/>
        <a:lstStyle/>
        <a:p>
          <a:endParaRPr lang="zh-CN" altLang="en-US"/>
        </a:p>
      </dgm:t>
    </dgm:pt>
    <dgm:pt modelId="{F07CE6DF-3939-4F82-ACE5-2811A9AA4657}" type="pres">
      <dgm:prSet presAssocID="{FB77AEDD-980F-4C25-9A58-B70BB95557DF}" presName="linearFlow" presStyleCnt="0">
        <dgm:presLayoutVars>
          <dgm:dir/>
          <dgm:animLvl val="lvl"/>
          <dgm:resizeHandles val="exact"/>
        </dgm:presLayoutVars>
      </dgm:prSet>
      <dgm:spPr/>
      <dgm:t>
        <a:bodyPr/>
        <a:lstStyle/>
        <a:p>
          <a:endParaRPr lang="zh-CN" altLang="en-US"/>
        </a:p>
      </dgm:t>
    </dgm:pt>
    <dgm:pt modelId="{E5122039-F2E6-47A7-859D-0D09108465B3}" type="pres">
      <dgm:prSet presAssocID="{045B1EE4-7751-4DB8-A38A-398FF2F59461}" presName="composite" presStyleCnt="0"/>
      <dgm:spPr/>
    </dgm:pt>
    <dgm:pt modelId="{22600CE8-BD91-4BB3-B3F6-14A070341FD4}" type="pres">
      <dgm:prSet presAssocID="{045B1EE4-7751-4DB8-A38A-398FF2F59461}" presName="parTx" presStyleLbl="node1" presStyleIdx="0" presStyleCnt="4">
        <dgm:presLayoutVars>
          <dgm:chMax val="0"/>
          <dgm:chPref val="0"/>
          <dgm:bulletEnabled val="1"/>
        </dgm:presLayoutVars>
      </dgm:prSet>
      <dgm:spPr/>
      <dgm:t>
        <a:bodyPr/>
        <a:lstStyle/>
        <a:p>
          <a:endParaRPr lang="zh-CN" altLang="en-US"/>
        </a:p>
      </dgm:t>
    </dgm:pt>
    <dgm:pt modelId="{21F44AD5-C042-4816-BE1A-50910E919E73}" type="pres">
      <dgm:prSet presAssocID="{045B1EE4-7751-4DB8-A38A-398FF2F59461}" presName="parSh" presStyleLbl="node1" presStyleIdx="0" presStyleCnt="4"/>
      <dgm:spPr/>
      <dgm:t>
        <a:bodyPr/>
        <a:lstStyle/>
        <a:p>
          <a:endParaRPr lang="zh-CN" altLang="en-US"/>
        </a:p>
      </dgm:t>
    </dgm:pt>
    <dgm:pt modelId="{24A77084-CE70-4A1D-8CEC-FF0D940B8F88}" type="pres">
      <dgm:prSet presAssocID="{045B1EE4-7751-4DB8-A38A-398FF2F59461}" presName="desTx" presStyleLbl="fgAcc1" presStyleIdx="0" presStyleCnt="4">
        <dgm:presLayoutVars>
          <dgm:bulletEnabled val="1"/>
        </dgm:presLayoutVars>
      </dgm:prSet>
      <dgm:spPr/>
      <dgm:t>
        <a:bodyPr/>
        <a:lstStyle/>
        <a:p>
          <a:endParaRPr lang="zh-CN" altLang="en-US"/>
        </a:p>
      </dgm:t>
    </dgm:pt>
    <dgm:pt modelId="{F0CEE802-8963-4251-AB0F-B5DEB942DBBA}" type="pres">
      <dgm:prSet presAssocID="{D35A651B-124D-409F-9985-2F70794FDAA9}" presName="sibTrans" presStyleLbl="sibTrans2D1" presStyleIdx="0" presStyleCnt="3"/>
      <dgm:spPr/>
      <dgm:t>
        <a:bodyPr/>
        <a:lstStyle/>
        <a:p>
          <a:endParaRPr lang="zh-CN" altLang="en-US"/>
        </a:p>
      </dgm:t>
    </dgm:pt>
    <dgm:pt modelId="{BA338DFA-F7CA-4039-950C-D3A145DDC9F2}" type="pres">
      <dgm:prSet presAssocID="{D35A651B-124D-409F-9985-2F70794FDAA9}" presName="connTx" presStyleLbl="sibTrans2D1" presStyleIdx="0" presStyleCnt="3"/>
      <dgm:spPr/>
      <dgm:t>
        <a:bodyPr/>
        <a:lstStyle/>
        <a:p>
          <a:endParaRPr lang="zh-CN" altLang="en-US"/>
        </a:p>
      </dgm:t>
    </dgm:pt>
    <dgm:pt modelId="{C09E285D-71EA-4FE6-9055-6DE00EAD4A00}" type="pres">
      <dgm:prSet presAssocID="{D69F0A60-ED5A-4435-B6BB-0FD8C3580803}" presName="composite" presStyleCnt="0"/>
      <dgm:spPr/>
    </dgm:pt>
    <dgm:pt modelId="{02B223EF-9267-4F3E-A4C8-31F573C3FC8A}" type="pres">
      <dgm:prSet presAssocID="{D69F0A60-ED5A-4435-B6BB-0FD8C3580803}" presName="parTx" presStyleLbl="node1" presStyleIdx="0" presStyleCnt="4">
        <dgm:presLayoutVars>
          <dgm:chMax val="0"/>
          <dgm:chPref val="0"/>
          <dgm:bulletEnabled val="1"/>
        </dgm:presLayoutVars>
      </dgm:prSet>
      <dgm:spPr/>
      <dgm:t>
        <a:bodyPr/>
        <a:lstStyle/>
        <a:p>
          <a:endParaRPr lang="zh-CN" altLang="en-US"/>
        </a:p>
      </dgm:t>
    </dgm:pt>
    <dgm:pt modelId="{DB6C0953-FD45-4C03-8A4D-52A675188F90}" type="pres">
      <dgm:prSet presAssocID="{D69F0A60-ED5A-4435-B6BB-0FD8C3580803}" presName="parSh" presStyleLbl="node1" presStyleIdx="1" presStyleCnt="4"/>
      <dgm:spPr/>
      <dgm:t>
        <a:bodyPr/>
        <a:lstStyle/>
        <a:p>
          <a:endParaRPr lang="zh-CN" altLang="en-US"/>
        </a:p>
      </dgm:t>
    </dgm:pt>
    <dgm:pt modelId="{255B4EDC-921A-4BC3-BA94-B9C2BCC7584A}" type="pres">
      <dgm:prSet presAssocID="{D69F0A60-ED5A-4435-B6BB-0FD8C3580803}" presName="desTx" presStyleLbl="fgAcc1" presStyleIdx="1" presStyleCnt="4">
        <dgm:presLayoutVars>
          <dgm:bulletEnabled val="1"/>
        </dgm:presLayoutVars>
      </dgm:prSet>
      <dgm:spPr/>
      <dgm:t>
        <a:bodyPr/>
        <a:lstStyle/>
        <a:p>
          <a:endParaRPr lang="zh-CN" altLang="en-US"/>
        </a:p>
      </dgm:t>
    </dgm:pt>
    <dgm:pt modelId="{321D4D1D-08A0-453B-9CEF-4B3C32C56CCC}" type="pres">
      <dgm:prSet presAssocID="{B1F04E22-67D3-4A64-9286-9D8933932019}" presName="sibTrans" presStyleLbl="sibTrans2D1" presStyleIdx="1" presStyleCnt="3"/>
      <dgm:spPr/>
      <dgm:t>
        <a:bodyPr/>
        <a:lstStyle/>
        <a:p>
          <a:endParaRPr lang="zh-CN" altLang="en-US"/>
        </a:p>
      </dgm:t>
    </dgm:pt>
    <dgm:pt modelId="{766CD664-4306-41B2-8404-3ED1FDA50116}" type="pres">
      <dgm:prSet presAssocID="{B1F04E22-67D3-4A64-9286-9D8933932019}" presName="connTx" presStyleLbl="sibTrans2D1" presStyleIdx="1" presStyleCnt="3"/>
      <dgm:spPr/>
      <dgm:t>
        <a:bodyPr/>
        <a:lstStyle/>
        <a:p>
          <a:endParaRPr lang="zh-CN" altLang="en-US"/>
        </a:p>
      </dgm:t>
    </dgm:pt>
    <dgm:pt modelId="{B3FAE115-F549-45E1-B940-04E5649DA889}" type="pres">
      <dgm:prSet presAssocID="{DBE5A17A-3F69-4E25-9254-CC2CB6789223}" presName="composite" presStyleCnt="0"/>
      <dgm:spPr/>
    </dgm:pt>
    <dgm:pt modelId="{2B42BB44-E6A0-45B0-A3FB-3E4B1DFAC54A}" type="pres">
      <dgm:prSet presAssocID="{DBE5A17A-3F69-4E25-9254-CC2CB6789223}" presName="parTx" presStyleLbl="node1" presStyleIdx="1" presStyleCnt="4">
        <dgm:presLayoutVars>
          <dgm:chMax val="0"/>
          <dgm:chPref val="0"/>
          <dgm:bulletEnabled val="1"/>
        </dgm:presLayoutVars>
      </dgm:prSet>
      <dgm:spPr/>
      <dgm:t>
        <a:bodyPr/>
        <a:lstStyle/>
        <a:p>
          <a:endParaRPr lang="zh-CN" altLang="en-US"/>
        </a:p>
      </dgm:t>
    </dgm:pt>
    <dgm:pt modelId="{C20CBC3B-CCC1-480A-B4E1-4DEEEC4307FB}" type="pres">
      <dgm:prSet presAssocID="{DBE5A17A-3F69-4E25-9254-CC2CB6789223}" presName="parSh" presStyleLbl="node1" presStyleIdx="2" presStyleCnt="4"/>
      <dgm:spPr/>
      <dgm:t>
        <a:bodyPr/>
        <a:lstStyle/>
        <a:p>
          <a:endParaRPr lang="zh-CN" altLang="en-US"/>
        </a:p>
      </dgm:t>
    </dgm:pt>
    <dgm:pt modelId="{061EB697-0F30-4C29-A041-158B131755C7}" type="pres">
      <dgm:prSet presAssocID="{DBE5A17A-3F69-4E25-9254-CC2CB6789223}" presName="desTx" presStyleLbl="fgAcc1" presStyleIdx="2" presStyleCnt="4">
        <dgm:presLayoutVars>
          <dgm:bulletEnabled val="1"/>
        </dgm:presLayoutVars>
      </dgm:prSet>
      <dgm:spPr/>
      <dgm:t>
        <a:bodyPr/>
        <a:lstStyle/>
        <a:p>
          <a:endParaRPr lang="zh-CN" altLang="en-US"/>
        </a:p>
      </dgm:t>
    </dgm:pt>
    <dgm:pt modelId="{EF4D494D-0C4D-47A7-9BEC-91BEF2FB2CB2}" type="pres">
      <dgm:prSet presAssocID="{B861E408-CFFD-4890-BEA9-0DF21F0F45BF}" presName="sibTrans" presStyleLbl="sibTrans2D1" presStyleIdx="2" presStyleCnt="3"/>
      <dgm:spPr/>
      <dgm:t>
        <a:bodyPr/>
        <a:lstStyle/>
        <a:p>
          <a:endParaRPr lang="zh-CN" altLang="en-US"/>
        </a:p>
      </dgm:t>
    </dgm:pt>
    <dgm:pt modelId="{B99053B2-A742-47F2-B402-C5703DD69300}" type="pres">
      <dgm:prSet presAssocID="{B861E408-CFFD-4890-BEA9-0DF21F0F45BF}" presName="connTx" presStyleLbl="sibTrans2D1" presStyleIdx="2" presStyleCnt="3"/>
      <dgm:spPr/>
      <dgm:t>
        <a:bodyPr/>
        <a:lstStyle/>
        <a:p>
          <a:endParaRPr lang="zh-CN" altLang="en-US"/>
        </a:p>
      </dgm:t>
    </dgm:pt>
    <dgm:pt modelId="{BE5F344A-966D-4FD5-A3DB-637A625C987E}" type="pres">
      <dgm:prSet presAssocID="{A5055C43-89FD-44EE-962F-F02031BE5161}" presName="composite" presStyleCnt="0"/>
      <dgm:spPr/>
    </dgm:pt>
    <dgm:pt modelId="{C179611D-41C0-40F4-8A37-66DE40F07347}" type="pres">
      <dgm:prSet presAssocID="{A5055C43-89FD-44EE-962F-F02031BE5161}" presName="parTx" presStyleLbl="node1" presStyleIdx="2" presStyleCnt="4">
        <dgm:presLayoutVars>
          <dgm:chMax val="0"/>
          <dgm:chPref val="0"/>
          <dgm:bulletEnabled val="1"/>
        </dgm:presLayoutVars>
      </dgm:prSet>
      <dgm:spPr/>
      <dgm:t>
        <a:bodyPr/>
        <a:lstStyle/>
        <a:p>
          <a:endParaRPr lang="zh-CN" altLang="en-US"/>
        </a:p>
      </dgm:t>
    </dgm:pt>
    <dgm:pt modelId="{C8DCE133-C479-4408-9C4C-D93BC731870D}" type="pres">
      <dgm:prSet presAssocID="{A5055C43-89FD-44EE-962F-F02031BE5161}" presName="parSh" presStyleLbl="node1" presStyleIdx="3" presStyleCnt="4"/>
      <dgm:spPr/>
      <dgm:t>
        <a:bodyPr/>
        <a:lstStyle/>
        <a:p>
          <a:endParaRPr lang="zh-CN" altLang="en-US"/>
        </a:p>
      </dgm:t>
    </dgm:pt>
    <dgm:pt modelId="{83A35307-84D7-427A-94AF-AA93293298C0}" type="pres">
      <dgm:prSet presAssocID="{A5055C43-89FD-44EE-962F-F02031BE5161}" presName="desTx" presStyleLbl="fgAcc1" presStyleIdx="3" presStyleCnt="4" custScaleY="99814">
        <dgm:presLayoutVars>
          <dgm:bulletEnabled val="1"/>
        </dgm:presLayoutVars>
      </dgm:prSet>
      <dgm:spPr/>
      <dgm:t>
        <a:bodyPr/>
        <a:lstStyle/>
        <a:p>
          <a:endParaRPr lang="zh-CN" altLang="en-US"/>
        </a:p>
      </dgm:t>
    </dgm:pt>
  </dgm:ptLst>
  <dgm:cxnLst>
    <dgm:cxn modelId="{7B72E474-A061-4A0D-89D1-49C868173F1C}" type="presOf" srcId="{D69F0A60-ED5A-4435-B6BB-0FD8C3580803}" destId="{DB6C0953-FD45-4C03-8A4D-52A675188F90}" srcOrd="1" destOrd="0" presId="urn:microsoft.com/office/officeart/2005/8/layout/process3"/>
    <dgm:cxn modelId="{493B8799-7605-4E7F-B767-3B3B5F7C5398}" type="presOf" srcId="{A5055C43-89FD-44EE-962F-F02031BE5161}" destId="{C179611D-41C0-40F4-8A37-66DE40F07347}" srcOrd="0" destOrd="0" presId="urn:microsoft.com/office/officeart/2005/8/layout/process3"/>
    <dgm:cxn modelId="{C5AA1F0C-2673-4432-B76F-8D0F6F640C29}" type="presOf" srcId="{B861E408-CFFD-4890-BEA9-0DF21F0F45BF}" destId="{B99053B2-A742-47F2-B402-C5703DD69300}" srcOrd="1" destOrd="0" presId="urn:microsoft.com/office/officeart/2005/8/layout/process3"/>
    <dgm:cxn modelId="{E38F5F07-D31F-48DD-AEBF-69FBC389986E}" type="presOf" srcId="{07521226-6B56-4361-BA73-8192AC0100F1}" destId="{061EB697-0F30-4C29-A041-158B131755C7}" srcOrd="0" destOrd="0" presId="urn:microsoft.com/office/officeart/2005/8/layout/process3"/>
    <dgm:cxn modelId="{1BC11864-6CAC-42FD-9138-E0C64E7BCF99}" type="presOf" srcId="{B1F04E22-67D3-4A64-9286-9D8933932019}" destId="{766CD664-4306-41B2-8404-3ED1FDA50116}" srcOrd="1" destOrd="0" presId="urn:microsoft.com/office/officeart/2005/8/layout/process3"/>
    <dgm:cxn modelId="{46CEFA85-C35F-4FDB-AF8F-F7EB535A0C4C}" srcId="{FB77AEDD-980F-4C25-9A58-B70BB95557DF}" destId="{DBE5A17A-3F69-4E25-9254-CC2CB6789223}" srcOrd="2" destOrd="0" parTransId="{891304E2-8BDC-47B1-AB28-6794DB466E3A}" sibTransId="{B861E408-CFFD-4890-BEA9-0DF21F0F45BF}"/>
    <dgm:cxn modelId="{A515EC72-B035-457C-B6CB-1858E42C92B0}" type="presOf" srcId="{045B1EE4-7751-4DB8-A38A-398FF2F59461}" destId="{21F44AD5-C042-4816-BE1A-50910E919E73}" srcOrd="1" destOrd="0" presId="urn:microsoft.com/office/officeart/2005/8/layout/process3"/>
    <dgm:cxn modelId="{4D3B8015-2164-4935-B73A-A27F94B43C86}" srcId="{FB77AEDD-980F-4C25-9A58-B70BB95557DF}" destId="{D69F0A60-ED5A-4435-B6BB-0FD8C3580803}" srcOrd="1" destOrd="0" parTransId="{63556342-1E85-4F57-B7F1-55E017E50FFC}" sibTransId="{B1F04E22-67D3-4A64-9286-9D8933932019}"/>
    <dgm:cxn modelId="{480D3B13-0308-4E3A-B0E4-8E7F31B22A26}" srcId="{D69F0A60-ED5A-4435-B6BB-0FD8C3580803}" destId="{E8E5101C-351A-4CD4-AFBF-91CC2E1660F2}" srcOrd="0" destOrd="0" parTransId="{AAE39E44-84F2-4F9B-A5F7-F476AECFF98D}" sibTransId="{8E4E54F9-3526-45F1-AAC4-CF1FE0BDCD65}"/>
    <dgm:cxn modelId="{0C698381-F861-41B7-9D81-558750C09902}" type="presOf" srcId="{E8E5101C-351A-4CD4-AFBF-91CC2E1660F2}" destId="{255B4EDC-921A-4BC3-BA94-B9C2BCC7584A}" srcOrd="0" destOrd="0" presId="urn:microsoft.com/office/officeart/2005/8/layout/process3"/>
    <dgm:cxn modelId="{361E89D9-7279-4D55-B3D5-47D03A23660D}" type="presOf" srcId="{D35A651B-124D-409F-9985-2F70794FDAA9}" destId="{F0CEE802-8963-4251-AB0F-B5DEB942DBBA}" srcOrd="0" destOrd="0" presId="urn:microsoft.com/office/officeart/2005/8/layout/process3"/>
    <dgm:cxn modelId="{C3D0C973-2202-4F65-BAB3-DC72EFB626BE}" type="presOf" srcId="{A0C27F49-9D8A-4426-B76F-DE848576B8A3}" destId="{83A35307-84D7-427A-94AF-AA93293298C0}" srcOrd="0" destOrd="0" presId="urn:microsoft.com/office/officeart/2005/8/layout/process3"/>
    <dgm:cxn modelId="{781FB7E8-B7B2-458D-A6D4-6690C45636A0}" srcId="{DBE5A17A-3F69-4E25-9254-CC2CB6789223}" destId="{07521226-6B56-4361-BA73-8192AC0100F1}" srcOrd="0" destOrd="0" parTransId="{F7867489-DD9A-4F31-B682-36998338B453}" sibTransId="{259E4F0B-2D03-42D4-B420-67A14172D0AF}"/>
    <dgm:cxn modelId="{A9560888-D8C6-491E-A700-BFEAB4732717}" srcId="{FB77AEDD-980F-4C25-9A58-B70BB95557DF}" destId="{A5055C43-89FD-44EE-962F-F02031BE5161}" srcOrd="3" destOrd="0" parTransId="{A1EB0BA6-91B9-4EED-BAF8-8C02570BC8A3}" sibTransId="{AF3861DF-92D6-40EE-9B6B-B0FAAA3128A2}"/>
    <dgm:cxn modelId="{C268D265-62CC-4891-BD7A-101DCB00ABD8}" type="presOf" srcId="{DBE5A17A-3F69-4E25-9254-CC2CB6789223}" destId="{2B42BB44-E6A0-45B0-A3FB-3E4B1DFAC54A}" srcOrd="0" destOrd="0" presId="urn:microsoft.com/office/officeart/2005/8/layout/process3"/>
    <dgm:cxn modelId="{9018EDEB-F590-413D-9B64-0A7CB975B28B}" srcId="{045B1EE4-7751-4DB8-A38A-398FF2F59461}" destId="{42364024-709D-40E1-828F-DC93090C4AF7}" srcOrd="0" destOrd="0" parTransId="{8CBF5040-0592-4207-8D85-E614A22598B8}" sibTransId="{F9954750-28FC-48D1-9C26-17DE0A5EF0EC}"/>
    <dgm:cxn modelId="{D2707AEF-0A39-4169-9745-B340EBD4C9CA}" type="presOf" srcId="{D69F0A60-ED5A-4435-B6BB-0FD8C3580803}" destId="{02B223EF-9267-4F3E-A4C8-31F573C3FC8A}" srcOrd="0" destOrd="0" presId="urn:microsoft.com/office/officeart/2005/8/layout/process3"/>
    <dgm:cxn modelId="{E9EC54EF-75F9-442B-9F0E-E0E9E613BE31}" srcId="{A5055C43-89FD-44EE-962F-F02031BE5161}" destId="{A0C27F49-9D8A-4426-B76F-DE848576B8A3}" srcOrd="0" destOrd="0" parTransId="{39BE26F6-1967-4F79-BB8C-3ED0278C238C}" sibTransId="{788907E9-AB2E-4DE0-BBBA-094DB0F70D69}"/>
    <dgm:cxn modelId="{9BE88E52-A94B-45E5-BA84-22E270456955}" type="presOf" srcId="{DBE5A17A-3F69-4E25-9254-CC2CB6789223}" destId="{C20CBC3B-CCC1-480A-B4E1-4DEEEC4307FB}" srcOrd="1" destOrd="0" presId="urn:microsoft.com/office/officeart/2005/8/layout/process3"/>
    <dgm:cxn modelId="{493ED940-C736-44D3-97ED-DFD188503E26}" type="presOf" srcId="{A5055C43-89FD-44EE-962F-F02031BE5161}" destId="{C8DCE133-C479-4408-9C4C-D93BC731870D}" srcOrd="1" destOrd="0" presId="urn:microsoft.com/office/officeart/2005/8/layout/process3"/>
    <dgm:cxn modelId="{FD98E4F1-8456-48E7-87FE-1A2BC6A3FEF6}" type="presOf" srcId="{045B1EE4-7751-4DB8-A38A-398FF2F59461}" destId="{22600CE8-BD91-4BB3-B3F6-14A070341FD4}" srcOrd="0" destOrd="0" presId="urn:microsoft.com/office/officeart/2005/8/layout/process3"/>
    <dgm:cxn modelId="{322F267D-7A62-4C03-AEEA-C5361C4C6CD4}" srcId="{FB77AEDD-980F-4C25-9A58-B70BB95557DF}" destId="{045B1EE4-7751-4DB8-A38A-398FF2F59461}" srcOrd="0" destOrd="0" parTransId="{8F779D6A-F4E7-4788-8242-F8F8C37AA483}" sibTransId="{D35A651B-124D-409F-9985-2F70794FDAA9}"/>
    <dgm:cxn modelId="{8AA6EA52-F1C2-4EBD-A0F8-78E38BD8E3A7}" type="presOf" srcId="{42364024-709D-40E1-828F-DC93090C4AF7}" destId="{24A77084-CE70-4A1D-8CEC-FF0D940B8F88}" srcOrd="0" destOrd="0" presId="urn:microsoft.com/office/officeart/2005/8/layout/process3"/>
    <dgm:cxn modelId="{F197B4AA-8DDD-49A7-92D4-9DA7F17E9264}" type="presOf" srcId="{FB77AEDD-980F-4C25-9A58-B70BB95557DF}" destId="{F07CE6DF-3939-4F82-ACE5-2811A9AA4657}" srcOrd="0" destOrd="0" presId="urn:microsoft.com/office/officeart/2005/8/layout/process3"/>
    <dgm:cxn modelId="{CC833873-3BED-4E2A-B753-094C41CD6386}" type="presOf" srcId="{D35A651B-124D-409F-9985-2F70794FDAA9}" destId="{BA338DFA-F7CA-4039-950C-D3A145DDC9F2}" srcOrd="1" destOrd="0" presId="urn:microsoft.com/office/officeart/2005/8/layout/process3"/>
    <dgm:cxn modelId="{680552D9-2EC7-4726-9285-78537667C08A}" type="presOf" srcId="{B1F04E22-67D3-4A64-9286-9D8933932019}" destId="{321D4D1D-08A0-453B-9CEF-4B3C32C56CCC}" srcOrd="0" destOrd="0" presId="urn:microsoft.com/office/officeart/2005/8/layout/process3"/>
    <dgm:cxn modelId="{CA6A0185-9E1E-42A6-983D-79278E865DA6}" type="presOf" srcId="{B861E408-CFFD-4890-BEA9-0DF21F0F45BF}" destId="{EF4D494D-0C4D-47A7-9BEC-91BEF2FB2CB2}" srcOrd="0" destOrd="0" presId="urn:microsoft.com/office/officeart/2005/8/layout/process3"/>
    <dgm:cxn modelId="{3880ED6E-5276-44E1-A3E1-81F6D66BB500}" type="presParOf" srcId="{F07CE6DF-3939-4F82-ACE5-2811A9AA4657}" destId="{E5122039-F2E6-47A7-859D-0D09108465B3}" srcOrd="0" destOrd="0" presId="urn:microsoft.com/office/officeart/2005/8/layout/process3"/>
    <dgm:cxn modelId="{E9FFA0BA-4F8A-4BE0-897B-5A3A1EDBCE03}" type="presParOf" srcId="{E5122039-F2E6-47A7-859D-0D09108465B3}" destId="{22600CE8-BD91-4BB3-B3F6-14A070341FD4}" srcOrd="0" destOrd="0" presId="urn:microsoft.com/office/officeart/2005/8/layout/process3"/>
    <dgm:cxn modelId="{16406F30-EB27-48D6-A474-A7C03FB13F92}" type="presParOf" srcId="{E5122039-F2E6-47A7-859D-0D09108465B3}" destId="{21F44AD5-C042-4816-BE1A-50910E919E73}" srcOrd="1" destOrd="0" presId="urn:microsoft.com/office/officeart/2005/8/layout/process3"/>
    <dgm:cxn modelId="{DCA9FBD7-FE9F-46AD-AD18-002FCCDAC4D8}" type="presParOf" srcId="{E5122039-F2E6-47A7-859D-0D09108465B3}" destId="{24A77084-CE70-4A1D-8CEC-FF0D940B8F88}" srcOrd="2" destOrd="0" presId="urn:microsoft.com/office/officeart/2005/8/layout/process3"/>
    <dgm:cxn modelId="{11D447BF-8661-45A6-9827-B62B13BFA9E9}" type="presParOf" srcId="{F07CE6DF-3939-4F82-ACE5-2811A9AA4657}" destId="{F0CEE802-8963-4251-AB0F-B5DEB942DBBA}" srcOrd="1" destOrd="0" presId="urn:microsoft.com/office/officeart/2005/8/layout/process3"/>
    <dgm:cxn modelId="{407DB14B-877B-4645-83D6-AA92B3E0FA33}" type="presParOf" srcId="{F0CEE802-8963-4251-AB0F-B5DEB942DBBA}" destId="{BA338DFA-F7CA-4039-950C-D3A145DDC9F2}" srcOrd="0" destOrd="0" presId="urn:microsoft.com/office/officeart/2005/8/layout/process3"/>
    <dgm:cxn modelId="{F9DB4622-CEE4-4C5F-B17C-72F39396EFF8}" type="presParOf" srcId="{F07CE6DF-3939-4F82-ACE5-2811A9AA4657}" destId="{C09E285D-71EA-4FE6-9055-6DE00EAD4A00}" srcOrd="2" destOrd="0" presId="urn:microsoft.com/office/officeart/2005/8/layout/process3"/>
    <dgm:cxn modelId="{1390A3C7-F931-4DA5-BA3F-1EEA66826AE6}" type="presParOf" srcId="{C09E285D-71EA-4FE6-9055-6DE00EAD4A00}" destId="{02B223EF-9267-4F3E-A4C8-31F573C3FC8A}" srcOrd="0" destOrd="0" presId="urn:microsoft.com/office/officeart/2005/8/layout/process3"/>
    <dgm:cxn modelId="{7F790A70-DB6D-4814-AB09-67074C55941A}" type="presParOf" srcId="{C09E285D-71EA-4FE6-9055-6DE00EAD4A00}" destId="{DB6C0953-FD45-4C03-8A4D-52A675188F90}" srcOrd="1" destOrd="0" presId="urn:microsoft.com/office/officeart/2005/8/layout/process3"/>
    <dgm:cxn modelId="{9D0B2252-03CD-4D00-AF15-61D665E47A40}" type="presParOf" srcId="{C09E285D-71EA-4FE6-9055-6DE00EAD4A00}" destId="{255B4EDC-921A-4BC3-BA94-B9C2BCC7584A}" srcOrd="2" destOrd="0" presId="urn:microsoft.com/office/officeart/2005/8/layout/process3"/>
    <dgm:cxn modelId="{9DA4E8B5-BDB0-4B7B-9EF2-8B5B4883EFE5}" type="presParOf" srcId="{F07CE6DF-3939-4F82-ACE5-2811A9AA4657}" destId="{321D4D1D-08A0-453B-9CEF-4B3C32C56CCC}" srcOrd="3" destOrd="0" presId="urn:microsoft.com/office/officeart/2005/8/layout/process3"/>
    <dgm:cxn modelId="{78DCBB62-A8AD-4D0F-8349-80974D09BD85}" type="presParOf" srcId="{321D4D1D-08A0-453B-9CEF-4B3C32C56CCC}" destId="{766CD664-4306-41B2-8404-3ED1FDA50116}" srcOrd="0" destOrd="0" presId="urn:microsoft.com/office/officeart/2005/8/layout/process3"/>
    <dgm:cxn modelId="{9FC5F9AF-7EDE-454C-8DCA-0533733F4449}" type="presParOf" srcId="{F07CE6DF-3939-4F82-ACE5-2811A9AA4657}" destId="{B3FAE115-F549-45E1-B940-04E5649DA889}" srcOrd="4" destOrd="0" presId="urn:microsoft.com/office/officeart/2005/8/layout/process3"/>
    <dgm:cxn modelId="{4DA2E155-C324-4831-9021-E0552FC0F432}" type="presParOf" srcId="{B3FAE115-F549-45E1-B940-04E5649DA889}" destId="{2B42BB44-E6A0-45B0-A3FB-3E4B1DFAC54A}" srcOrd="0" destOrd="0" presId="urn:microsoft.com/office/officeart/2005/8/layout/process3"/>
    <dgm:cxn modelId="{EA1AEA82-94B1-482C-A545-B42D957BC887}" type="presParOf" srcId="{B3FAE115-F549-45E1-B940-04E5649DA889}" destId="{C20CBC3B-CCC1-480A-B4E1-4DEEEC4307FB}" srcOrd="1" destOrd="0" presId="urn:microsoft.com/office/officeart/2005/8/layout/process3"/>
    <dgm:cxn modelId="{B9F7D912-2916-4AA9-B5C9-68557505E6B2}" type="presParOf" srcId="{B3FAE115-F549-45E1-B940-04E5649DA889}" destId="{061EB697-0F30-4C29-A041-158B131755C7}" srcOrd="2" destOrd="0" presId="urn:microsoft.com/office/officeart/2005/8/layout/process3"/>
    <dgm:cxn modelId="{74C1864D-D4EB-4FC9-98B4-F26480C45E6E}" type="presParOf" srcId="{F07CE6DF-3939-4F82-ACE5-2811A9AA4657}" destId="{EF4D494D-0C4D-47A7-9BEC-91BEF2FB2CB2}" srcOrd="5" destOrd="0" presId="urn:microsoft.com/office/officeart/2005/8/layout/process3"/>
    <dgm:cxn modelId="{32F557CA-B358-4BBB-B997-BBE41DEF617B}" type="presParOf" srcId="{EF4D494D-0C4D-47A7-9BEC-91BEF2FB2CB2}" destId="{B99053B2-A742-47F2-B402-C5703DD69300}" srcOrd="0" destOrd="0" presId="urn:microsoft.com/office/officeart/2005/8/layout/process3"/>
    <dgm:cxn modelId="{4EDEAA48-B9FF-4DFE-86F4-55BD7B55E7F6}" type="presParOf" srcId="{F07CE6DF-3939-4F82-ACE5-2811A9AA4657}" destId="{BE5F344A-966D-4FD5-A3DB-637A625C987E}" srcOrd="6" destOrd="0" presId="urn:microsoft.com/office/officeart/2005/8/layout/process3"/>
    <dgm:cxn modelId="{41C6A791-D926-46F5-A0B2-E74D99EFE40C}" type="presParOf" srcId="{BE5F344A-966D-4FD5-A3DB-637A625C987E}" destId="{C179611D-41C0-40F4-8A37-66DE40F07347}" srcOrd="0" destOrd="0" presId="urn:microsoft.com/office/officeart/2005/8/layout/process3"/>
    <dgm:cxn modelId="{6F83AA14-B0FC-4B2A-BE74-050D3822E15A}" type="presParOf" srcId="{BE5F344A-966D-4FD5-A3DB-637A625C987E}" destId="{C8DCE133-C479-4408-9C4C-D93BC731870D}" srcOrd="1" destOrd="0" presId="urn:microsoft.com/office/officeart/2005/8/layout/process3"/>
    <dgm:cxn modelId="{2776B351-53B7-424A-8BAC-21A7BD9CB2A1}" type="presParOf" srcId="{BE5F344A-966D-4FD5-A3DB-637A625C987E}" destId="{83A35307-84D7-427A-94AF-AA93293298C0}"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1A9AE9-C17B-4ECB-B80F-6C7C2D01BF7A}">
      <dsp:nvSpPr>
        <dsp:cNvPr id="0" name=""/>
        <dsp:cNvSpPr/>
      </dsp:nvSpPr>
      <dsp:spPr>
        <a:xfrm>
          <a:off x="0" y="0"/>
          <a:ext cx="8784976" cy="1039855"/>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zh-CN" altLang="en-US" sz="3000" b="1" kern="1200" dirty="0" smtClean="0">
              <a:solidFill>
                <a:srgbClr val="FF0000"/>
              </a:solidFill>
              <a:latin typeface="黑体" pitchFamily="2" charset="-122"/>
              <a:ea typeface="黑体" pitchFamily="2" charset="-122"/>
            </a:rPr>
            <a:t>从社区管理到社区治理的转变</a:t>
          </a:r>
          <a:endParaRPr lang="zh-CN" altLang="en-US" sz="3000" b="1" kern="1200" dirty="0">
            <a:solidFill>
              <a:srgbClr val="FF0000"/>
            </a:solidFill>
            <a:latin typeface="黑体" pitchFamily="2" charset="-122"/>
            <a:ea typeface="黑体" pitchFamily="2" charset="-122"/>
          </a:endParaRPr>
        </a:p>
      </dsp:txBody>
      <dsp:txXfrm>
        <a:off x="1894545" y="0"/>
        <a:ext cx="6890430" cy="1039855"/>
      </dsp:txXfrm>
    </dsp:sp>
    <dsp:sp modelId="{202F0A2B-60DB-437A-A8EF-28E2CBBD7741}">
      <dsp:nvSpPr>
        <dsp:cNvPr id="0" name=""/>
        <dsp:cNvSpPr/>
      </dsp:nvSpPr>
      <dsp:spPr>
        <a:xfrm>
          <a:off x="146748" y="48327"/>
          <a:ext cx="1292182" cy="943201"/>
        </a:xfrm>
        <a:prstGeom prst="roundRect">
          <a:avLst>
            <a:gd name="adj" fmla="val 10000"/>
          </a:avLst>
        </a:prstGeom>
        <a:solidFill>
          <a:schemeClr val="accent2">
            <a:tint val="4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4225C0A-274A-4E1C-A1D4-790645D34614}">
      <dsp:nvSpPr>
        <dsp:cNvPr id="0" name=""/>
        <dsp:cNvSpPr/>
      </dsp:nvSpPr>
      <dsp:spPr>
        <a:xfrm>
          <a:off x="0" y="1177406"/>
          <a:ext cx="8784976" cy="1005646"/>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zh-CN" altLang="en-US" sz="3000" b="1" kern="1200" dirty="0" smtClean="0">
              <a:solidFill>
                <a:srgbClr val="FF0000"/>
              </a:solidFill>
              <a:latin typeface="黑体" pitchFamily="2" charset="-122"/>
              <a:ea typeface="黑体" pitchFamily="2" charset="-122"/>
            </a:rPr>
            <a:t>当前社区治理面临的新形势新问题</a:t>
          </a:r>
        </a:p>
      </dsp:txBody>
      <dsp:txXfrm>
        <a:off x="1894545" y="1177406"/>
        <a:ext cx="6890430" cy="1005646"/>
      </dsp:txXfrm>
    </dsp:sp>
    <dsp:sp modelId="{BFE3416D-130F-4924-92B9-107C4528A10D}">
      <dsp:nvSpPr>
        <dsp:cNvPr id="0" name=""/>
        <dsp:cNvSpPr/>
      </dsp:nvSpPr>
      <dsp:spPr>
        <a:xfrm>
          <a:off x="146748" y="1212227"/>
          <a:ext cx="1292182" cy="936004"/>
        </a:xfrm>
        <a:prstGeom prst="roundRect">
          <a:avLst>
            <a:gd name="adj" fmla="val 10000"/>
          </a:avLst>
        </a:prstGeom>
        <a:solidFill>
          <a:schemeClr val="accent2">
            <a:tint val="4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4F667A5-CB8F-4F63-ACC0-32EDDDFD142F}">
      <dsp:nvSpPr>
        <dsp:cNvPr id="0" name=""/>
        <dsp:cNvSpPr/>
      </dsp:nvSpPr>
      <dsp:spPr>
        <a:xfrm>
          <a:off x="0" y="2320603"/>
          <a:ext cx="8784976" cy="1010062"/>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zh-CN" altLang="en-US" sz="3000" b="1" kern="1200" dirty="0" smtClean="0">
              <a:solidFill>
                <a:srgbClr val="FF0000"/>
              </a:solidFill>
              <a:latin typeface="黑体" pitchFamily="2" charset="-122"/>
              <a:ea typeface="黑体" pitchFamily="2" charset="-122"/>
            </a:rPr>
            <a:t>进一步创新社区治理 强化社区自治和服务功能</a:t>
          </a:r>
        </a:p>
      </dsp:txBody>
      <dsp:txXfrm>
        <a:off x="1894545" y="2320603"/>
        <a:ext cx="6890430" cy="1010062"/>
      </dsp:txXfrm>
    </dsp:sp>
    <dsp:sp modelId="{890FEC8C-476A-4F9E-A48A-2F9B142833D5}">
      <dsp:nvSpPr>
        <dsp:cNvPr id="0" name=""/>
        <dsp:cNvSpPr/>
      </dsp:nvSpPr>
      <dsp:spPr>
        <a:xfrm>
          <a:off x="146748" y="2368477"/>
          <a:ext cx="1292182" cy="914315"/>
        </a:xfrm>
        <a:prstGeom prst="roundRect">
          <a:avLst>
            <a:gd name="adj" fmla="val 10000"/>
          </a:avLst>
        </a:prstGeom>
        <a:solidFill>
          <a:schemeClr val="accent2">
            <a:tint val="4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265AE1-EB43-4D70-B433-FB4C72D40EE3}">
      <dsp:nvSpPr>
        <dsp:cNvPr id="0" name=""/>
        <dsp:cNvSpPr/>
      </dsp:nvSpPr>
      <dsp:spPr>
        <a:xfrm>
          <a:off x="0" y="51315"/>
          <a:ext cx="2430730" cy="14584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b="1" kern="1200" dirty="0" smtClean="0"/>
            <a:t>党政人才队伍</a:t>
          </a:r>
          <a:endParaRPr lang="zh-CN" altLang="en-US" sz="2800" b="1" kern="1200" dirty="0"/>
        </a:p>
      </dsp:txBody>
      <dsp:txXfrm>
        <a:off x="0" y="51315"/>
        <a:ext cx="2430730" cy="1458438"/>
      </dsp:txXfrm>
    </dsp:sp>
    <dsp:sp modelId="{DAD6E9F0-5B0F-4E3B-BD03-3985653845E9}">
      <dsp:nvSpPr>
        <dsp:cNvPr id="0" name=""/>
        <dsp:cNvSpPr/>
      </dsp:nvSpPr>
      <dsp:spPr>
        <a:xfrm>
          <a:off x="2673803" y="51315"/>
          <a:ext cx="2430730" cy="14584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b="1" kern="1200" dirty="0" smtClean="0"/>
            <a:t>企业经营管理人才队伍</a:t>
          </a:r>
          <a:endParaRPr lang="zh-CN" altLang="en-US" sz="2800" b="1" kern="1200" dirty="0"/>
        </a:p>
      </dsp:txBody>
      <dsp:txXfrm>
        <a:off x="2673803" y="51315"/>
        <a:ext cx="2430730" cy="1458438"/>
      </dsp:txXfrm>
    </dsp:sp>
    <dsp:sp modelId="{CBB9D8B5-66AB-4C4A-8DB9-E8D97930C9B7}">
      <dsp:nvSpPr>
        <dsp:cNvPr id="0" name=""/>
        <dsp:cNvSpPr/>
      </dsp:nvSpPr>
      <dsp:spPr>
        <a:xfrm>
          <a:off x="5347606" y="51315"/>
          <a:ext cx="2430730" cy="14584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b="1" kern="1200" dirty="0" smtClean="0"/>
            <a:t>专业技术</a:t>
          </a:r>
          <a:endParaRPr lang="en-US" altLang="zh-CN" sz="2800" b="1" kern="1200" dirty="0" smtClean="0"/>
        </a:p>
        <a:p>
          <a:pPr lvl="0" algn="ctr" defTabSz="1244600">
            <a:lnSpc>
              <a:spcPct val="90000"/>
            </a:lnSpc>
            <a:spcBef>
              <a:spcPct val="0"/>
            </a:spcBef>
            <a:spcAft>
              <a:spcPct val="35000"/>
            </a:spcAft>
          </a:pPr>
          <a:r>
            <a:rPr lang="zh-CN" altLang="en-US" sz="2800" b="1" kern="1200" dirty="0" smtClean="0"/>
            <a:t>人才队伍</a:t>
          </a:r>
          <a:endParaRPr lang="zh-CN" altLang="en-US" sz="2800" b="1" kern="1200" dirty="0"/>
        </a:p>
      </dsp:txBody>
      <dsp:txXfrm>
        <a:off x="5347606" y="51315"/>
        <a:ext cx="2430730" cy="1458438"/>
      </dsp:txXfrm>
    </dsp:sp>
    <dsp:sp modelId="{ADCC82A6-D231-4C38-8683-D76224B6ADC7}">
      <dsp:nvSpPr>
        <dsp:cNvPr id="0" name=""/>
        <dsp:cNvSpPr/>
      </dsp:nvSpPr>
      <dsp:spPr>
        <a:xfrm>
          <a:off x="0" y="1752827"/>
          <a:ext cx="2430730" cy="14584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b="1" kern="1200" dirty="0" smtClean="0"/>
            <a:t> 高技能</a:t>
          </a:r>
          <a:endParaRPr lang="en-US" altLang="zh-CN" sz="2800" b="1" kern="1200" dirty="0" smtClean="0"/>
        </a:p>
        <a:p>
          <a:pPr lvl="0" algn="ctr" defTabSz="1244600">
            <a:lnSpc>
              <a:spcPct val="90000"/>
            </a:lnSpc>
            <a:spcBef>
              <a:spcPct val="0"/>
            </a:spcBef>
            <a:spcAft>
              <a:spcPct val="35000"/>
            </a:spcAft>
          </a:pPr>
          <a:r>
            <a:rPr lang="zh-CN" altLang="en-US" sz="2800" b="1" kern="1200" dirty="0" smtClean="0"/>
            <a:t>人才队伍</a:t>
          </a:r>
          <a:endParaRPr lang="zh-CN" altLang="en-US" sz="2800" b="1" kern="1200" dirty="0"/>
        </a:p>
      </dsp:txBody>
      <dsp:txXfrm>
        <a:off x="0" y="1752827"/>
        <a:ext cx="2430730" cy="1458438"/>
      </dsp:txXfrm>
    </dsp:sp>
    <dsp:sp modelId="{55A03D3D-A37D-4B46-AE90-0EFC3B5DFC05}">
      <dsp:nvSpPr>
        <dsp:cNvPr id="0" name=""/>
        <dsp:cNvSpPr/>
      </dsp:nvSpPr>
      <dsp:spPr>
        <a:xfrm>
          <a:off x="2673803" y="1752827"/>
          <a:ext cx="2430730" cy="14584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b="1" kern="1200" dirty="0" smtClean="0"/>
            <a:t>农村实用</a:t>
          </a:r>
          <a:endParaRPr lang="en-US" altLang="zh-CN" sz="2800" b="1" kern="1200" dirty="0" smtClean="0"/>
        </a:p>
        <a:p>
          <a:pPr lvl="0" algn="ctr" defTabSz="1244600">
            <a:lnSpc>
              <a:spcPct val="90000"/>
            </a:lnSpc>
            <a:spcBef>
              <a:spcPct val="0"/>
            </a:spcBef>
            <a:spcAft>
              <a:spcPct val="35000"/>
            </a:spcAft>
          </a:pPr>
          <a:r>
            <a:rPr lang="zh-CN" altLang="en-US" sz="2800" b="1" kern="1200" dirty="0" smtClean="0"/>
            <a:t>人才队伍</a:t>
          </a:r>
          <a:endParaRPr lang="zh-CN" altLang="en-US" sz="2800" b="1" kern="1200" dirty="0"/>
        </a:p>
      </dsp:txBody>
      <dsp:txXfrm>
        <a:off x="2673803" y="1752827"/>
        <a:ext cx="2430730" cy="1458438"/>
      </dsp:txXfrm>
    </dsp:sp>
    <dsp:sp modelId="{7722E6AC-A5C4-4A2C-AB64-B6671A4144C8}">
      <dsp:nvSpPr>
        <dsp:cNvPr id="0" name=""/>
        <dsp:cNvSpPr/>
      </dsp:nvSpPr>
      <dsp:spPr>
        <a:xfrm>
          <a:off x="5347606" y="1752827"/>
          <a:ext cx="2430730" cy="14584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b="1" kern="1200" dirty="0" smtClean="0"/>
            <a:t>社会工作</a:t>
          </a:r>
          <a:endParaRPr lang="en-US" altLang="zh-CN" sz="2800" b="1" kern="1200" dirty="0" smtClean="0"/>
        </a:p>
        <a:p>
          <a:pPr lvl="0" algn="ctr" defTabSz="1244600">
            <a:lnSpc>
              <a:spcPct val="90000"/>
            </a:lnSpc>
            <a:spcBef>
              <a:spcPct val="0"/>
            </a:spcBef>
            <a:spcAft>
              <a:spcPct val="35000"/>
            </a:spcAft>
          </a:pPr>
          <a:r>
            <a:rPr lang="zh-CN" altLang="en-US" sz="2800" b="1" kern="1200" dirty="0" smtClean="0"/>
            <a:t>人才队伍</a:t>
          </a:r>
          <a:endParaRPr lang="zh-CN" altLang="en-US" sz="2800" b="1" kern="1200" dirty="0"/>
        </a:p>
      </dsp:txBody>
      <dsp:txXfrm>
        <a:off x="5347606" y="1752827"/>
        <a:ext cx="2430730" cy="145843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6249C0-2923-45E2-8E4F-29390DB2F025}">
      <dsp:nvSpPr>
        <dsp:cNvPr id="0" name=""/>
        <dsp:cNvSpPr/>
      </dsp:nvSpPr>
      <dsp:spPr>
        <a:xfrm>
          <a:off x="5963443" y="2156730"/>
          <a:ext cx="1353288" cy="341355"/>
        </a:xfrm>
        <a:custGeom>
          <a:avLst/>
          <a:gdLst/>
          <a:ahLst/>
          <a:cxnLst/>
          <a:rect l="0" t="0" r="0" b="0"/>
          <a:pathLst>
            <a:path>
              <a:moveTo>
                <a:pt x="0" y="0"/>
              </a:moveTo>
              <a:lnTo>
                <a:pt x="0" y="238856"/>
              </a:lnTo>
              <a:lnTo>
                <a:pt x="1353288" y="238856"/>
              </a:lnTo>
              <a:lnTo>
                <a:pt x="1353288" y="34135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B652CD-BE7A-4BD9-A63E-BB80B2D1FC9F}">
      <dsp:nvSpPr>
        <dsp:cNvPr id="0" name=""/>
        <dsp:cNvSpPr/>
      </dsp:nvSpPr>
      <dsp:spPr>
        <a:xfrm>
          <a:off x="5917723" y="2156730"/>
          <a:ext cx="91440" cy="321788"/>
        </a:xfrm>
        <a:custGeom>
          <a:avLst/>
          <a:gdLst/>
          <a:ahLst/>
          <a:cxnLst/>
          <a:rect l="0" t="0" r="0" b="0"/>
          <a:pathLst>
            <a:path>
              <a:moveTo>
                <a:pt x="45720" y="0"/>
              </a:moveTo>
              <a:lnTo>
                <a:pt x="45720" y="32178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7A7D6A8-8371-47F6-A7F1-71779F2A5930}">
      <dsp:nvSpPr>
        <dsp:cNvPr id="0" name=""/>
        <dsp:cNvSpPr/>
      </dsp:nvSpPr>
      <dsp:spPr>
        <a:xfrm>
          <a:off x="4611131" y="2156730"/>
          <a:ext cx="1352312" cy="321788"/>
        </a:xfrm>
        <a:custGeom>
          <a:avLst/>
          <a:gdLst/>
          <a:ahLst/>
          <a:cxnLst/>
          <a:rect l="0" t="0" r="0" b="0"/>
          <a:pathLst>
            <a:path>
              <a:moveTo>
                <a:pt x="1352312" y="0"/>
              </a:moveTo>
              <a:lnTo>
                <a:pt x="1352312" y="219289"/>
              </a:lnTo>
              <a:lnTo>
                <a:pt x="0" y="219289"/>
              </a:lnTo>
              <a:lnTo>
                <a:pt x="0" y="32178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AF2AFB-7615-4ADF-875B-E7238943551B}">
      <dsp:nvSpPr>
        <dsp:cNvPr id="0" name=""/>
        <dsp:cNvSpPr/>
      </dsp:nvSpPr>
      <dsp:spPr>
        <a:xfrm>
          <a:off x="3939179" y="1132353"/>
          <a:ext cx="2024264" cy="321788"/>
        </a:xfrm>
        <a:custGeom>
          <a:avLst/>
          <a:gdLst/>
          <a:ahLst/>
          <a:cxnLst/>
          <a:rect l="0" t="0" r="0" b="0"/>
          <a:pathLst>
            <a:path>
              <a:moveTo>
                <a:pt x="0" y="0"/>
              </a:moveTo>
              <a:lnTo>
                <a:pt x="0" y="219289"/>
              </a:lnTo>
              <a:lnTo>
                <a:pt x="2024264" y="219289"/>
              </a:lnTo>
              <a:lnTo>
                <a:pt x="2024264" y="32178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728555-BA4E-412B-A15D-51486E83F808}">
      <dsp:nvSpPr>
        <dsp:cNvPr id="0" name=""/>
        <dsp:cNvSpPr/>
      </dsp:nvSpPr>
      <dsp:spPr>
        <a:xfrm>
          <a:off x="1906506" y="2156730"/>
          <a:ext cx="1352312" cy="321788"/>
        </a:xfrm>
        <a:custGeom>
          <a:avLst/>
          <a:gdLst/>
          <a:ahLst/>
          <a:cxnLst/>
          <a:rect l="0" t="0" r="0" b="0"/>
          <a:pathLst>
            <a:path>
              <a:moveTo>
                <a:pt x="0" y="0"/>
              </a:moveTo>
              <a:lnTo>
                <a:pt x="0" y="219289"/>
              </a:lnTo>
              <a:lnTo>
                <a:pt x="1352312" y="219289"/>
              </a:lnTo>
              <a:lnTo>
                <a:pt x="1352312" y="32178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15188D-23F5-485F-A55E-B8DA91B6FA60}">
      <dsp:nvSpPr>
        <dsp:cNvPr id="0" name=""/>
        <dsp:cNvSpPr/>
      </dsp:nvSpPr>
      <dsp:spPr>
        <a:xfrm>
          <a:off x="1860786" y="2156730"/>
          <a:ext cx="91440" cy="321788"/>
        </a:xfrm>
        <a:custGeom>
          <a:avLst/>
          <a:gdLst/>
          <a:ahLst/>
          <a:cxnLst/>
          <a:rect l="0" t="0" r="0" b="0"/>
          <a:pathLst>
            <a:path>
              <a:moveTo>
                <a:pt x="45720" y="0"/>
              </a:moveTo>
              <a:lnTo>
                <a:pt x="45720" y="32178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8C30A2B-F607-4372-B51E-603872F37C99}">
      <dsp:nvSpPr>
        <dsp:cNvPr id="0" name=""/>
        <dsp:cNvSpPr/>
      </dsp:nvSpPr>
      <dsp:spPr>
        <a:xfrm>
          <a:off x="554194" y="2156730"/>
          <a:ext cx="1352312" cy="321788"/>
        </a:xfrm>
        <a:custGeom>
          <a:avLst/>
          <a:gdLst/>
          <a:ahLst/>
          <a:cxnLst/>
          <a:rect l="0" t="0" r="0" b="0"/>
          <a:pathLst>
            <a:path>
              <a:moveTo>
                <a:pt x="1352312" y="0"/>
              </a:moveTo>
              <a:lnTo>
                <a:pt x="1352312" y="219289"/>
              </a:lnTo>
              <a:lnTo>
                <a:pt x="0" y="219289"/>
              </a:lnTo>
              <a:lnTo>
                <a:pt x="0" y="32178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B075AF-E354-4673-BF20-F0CDB37D497A}">
      <dsp:nvSpPr>
        <dsp:cNvPr id="0" name=""/>
        <dsp:cNvSpPr/>
      </dsp:nvSpPr>
      <dsp:spPr>
        <a:xfrm>
          <a:off x="1906506" y="1132353"/>
          <a:ext cx="2032672" cy="321788"/>
        </a:xfrm>
        <a:custGeom>
          <a:avLst/>
          <a:gdLst/>
          <a:ahLst/>
          <a:cxnLst/>
          <a:rect l="0" t="0" r="0" b="0"/>
          <a:pathLst>
            <a:path>
              <a:moveTo>
                <a:pt x="2032672" y="0"/>
              </a:moveTo>
              <a:lnTo>
                <a:pt x="2032672" y="219289"/>
              </a:lnTo>
              <a:lnTo>
                <a:pt x="0" y="219289"/>
              </a:lnTo>
              <a:lnTo>
                <a:pt x="0" y="32178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E00896-6865-42A4-BA8B-300022C102FE}">
      <dsp:nvSpPr>
        <dsp:cNvPr id="0" name=""/>
        <dsp:cNvSpPr/>
      </dsp:nvSpPr>
      <dsp:spPr>
        <a:xfrm>
          <a:off x="3040193" y="294348"/>
          <a:ext cx="1797971" cy="838004"/>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D50CBC9-E1A2-4B86-9428-94D39A1562CD}">
      <dsp:nvSpPr>
        <dsp:cNvPr id="0" name=""/>
        <dsp:cNvSpPr/>
      </dsp:nvSpPr>
      <dsp:spPr>
        <a:xfrm>
          <a:off x="3163131" y="411139"/>
          <a:ext cx="1797971" cy="83800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0" kern="1200" dirty="0" smtClean="0"/>
            <a:t>社</a:t>
          </a:r>
          <a:r>
            <a:rPr lang="zh-CN" altLang="en-US" sz="1800" b="0" kern="1200" dirty="0" smtClean="0"/>
            <a:t>会工作者</a:t>
          </a:r>
          <a:endParaRPr lang="zh-CN" altLang="en-US" sz="1800" b="0" kern="1200" dirty="0"/>
        </a:p>
      </dsp:txBody>
      <dsp:txXfrm>
        <a:off x="3187675" y="435683"/>
        <a:ext cx="1748883" cy="788916"/>
      </dsp:txXfrm>
    </dsp:sp>
    <dsp:sp modelId="{73267CF1-7FB7-4DF7-87A5-D56AA9F6A7CC}">
      <dsp:nvSpPr>
        <dsp:cNvPr id="0" name=""/>
        <dsp:cNvSpPr/>
      </dsp:nvSpPr>
      <dsp:spPr>
        <a:xfrm>
          <a:off x="1179782" y="1454142"/>
          <a:ext cx="1453449" cy="702587"/>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11EE204-F880-4CAE-B1A9-F399B9044F6F}">
      <dsp:nvSpPr>
        <dsp:cNvPr id="0" name=""/>
        <dsp:cNvSpPr/>
      </dsp:nvSpPr>
      <dsp:spPr>
        <a:xfrm>
          <a:off x="1302719" y="1570932"/>
          <a:ext cx="1453449" cy="70258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0" kern="1200" dirty="0" smtClean="0"/>
            <a:t>主要组成</a:t>
          </a:r>
          <a:endParaRPr lang="zh-CN" altLang="en-US" sz="1800" b="0" kern="1200" dirty="0"/>
        </a:p>
      </dsp:txBody>
      <dsp:txXfrm>
        <a:off x="1323297" y="1591510"/>
        <a:ext cx="1412293" cy="661431"/>
      </dsp:txXfrm>
    </dsp:sp>
    <dsp:sp modelId="{58E99248-96D8-4D55-AFED-E9C3E85436CC}">
      <dsp:nvSpPr>
        <dsp:cNvPr id="0" name=""/>
        <dsp:cNvSpPr/>
      </dsp:nvSpPr>
      <dsp:spPr>
        <a:xfrm>
          <a:off x="975" y="2478518"/>
          <a:ext cx="1106437" cy="194687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31E5B67-CD60-4217-BFD0-A923A41C8D8D}">
      <dsp:nvSpPr>
        <dsp:cNvPr id="0" name=""/>
        <dsp:cNvSpPr/>
      </dsp:nvSpPr>
      <dsp:spPr>
        <a:xfrm>
          <a:off x="123913" y="2595309"/>
          <a:ext cx="1106437" cy="194687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zh-CN" altLang="en-US" sz="2100" b="0" kern="1200" dirty="0" smtClean="0"/>
            <a:t>社会工作专业毕业生</a:t>
          </a:r>
          <a:endParaRPr lang="zh-CN" altLang="en-US" sz="2100" b="0" kern="1200" dirty="0"/>
        </a:p>
      </dsp:txBody>
      <dsp:txXfrm>
        <a:off x="156319" y="2627715"/>
        <a:ext cx="1041625" cy="1882058"/>
      </dsp:txXfrm>
    </dsp:sp>
    <dsp:sp modelId="{66EF7AFD-39DD-4032-9CB4-75168EC5F2EF}">
      <dsp:nvSpPr>
        <dsp:cNvPr id="0" name=""/>
        <dsp:cNvSpPr/>
      </dsp:nvSpPr>
      <dsp:spPr>
        <a:xfrm>
          <a:off x="1353288" y="2478518"/>
          <a:ext cx="1106437" cy="1950896"/>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8DB2CC1-7AD2-49A9-989E-FD0138E9846B}">
      <dsp:nvSpPr>
        <dsp:cNvPr id="0" name=""/>
        <dsp:cNvSpPr/>
      </dsp:nvSpPr>
      <dsp:spPr>
        <a:xfrm>
          <a:off x="1476225" y="2595309"/>
          <a:ext cx="1106437" cy="195089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zh-CN" sz="2100" b="0" kern="1200" dirty="0" smtClean="0"/>
            <a:t>考取社会工作职业资格证者</a:t>
          </a:r>
          <a:endParaRPr lang="zh-CN" altLang="en-US" sz="2100" b="0" kern="1200" dirty="0"/>
        </a:p>
      </dsp:txBody>
      <dsp:txXfrm>
        <a:off x="1508631" y="2627715"/>
        <a:ext cx="1041625" cy="1886084"/>
      </dsp:txXfrm>
    </dsp:sp>
    <dsp:sp modelId="{4F3B41B2-ECC5-4592-B96A-534BBD0DEDAA}">
      <dsp:nvSpPr>
        <dsp:cNvPr id="0" name=""/>
        <dsp:cNvSpPr/>
      </dsp:nvSpPr>
      <dsp:spPr>
        <a:xfrm>
          <a:off x="2705600" y="2478518"/>
          <a:ext cx="1106437" cy="1946877"/>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5E80C43-5644-470E-AD7C-06588CE3EF2E}">
      <dsp:nvSpPr>
        <dsp:cNvPr id="0" name=""/>
        <dsp:cNvSpPr/>
      </dsp:nvSpPr>
      <dsp:spPr>
        <a:xfrm>
          <a:off x="2828537" y="2595309"/>
          <a:ext cx="1106437" cy="194687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zh-CN" altLang="en-US" sz="2100" b="0" kern="1200" dirty="0" smtClean="0"/>
            <a:t>专职从事社会工作人员</a:t>
          </a:r>
          <a:endParaRPr lang="zh-CN" altLang="en-US" sz="2100" b="0" kern="1200" dirty="0"/>
        </a:p>
      </dsp:txBody>
      <dsp:txXfrm>
        <a:off x="2860943" y="2627715"/>
        <a:ext cx="1041625" cy="1882065"/>
      </dsp:txXfrm>
    </dsp:sp>
    <dsp:sp modelId="{C5057EE5-70CA-4A56-8797-18DC33B9ADEE}">
      <dsp:nvSpPr>
        <dsp:cNvPr id="0" name=""/>
        <dsp:cNvSpPr/>
      </dsp:nvSpPr>
      <dsp:spPr>
        <a:xfrm>
          <a:off x="5228310" y="1454142"/>
          <a:ext cx="1470267" cy="702587"/>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0631DCE9-7F44-4982-B178-7C6EC3094F14}">
      <dsp:nvSpPr>
        <dsp:cNvPr id="0" name=""/>
        <dsp:cNvSpPr/>
      </dsp:nvSpPr>
      <dsp:spPr>
        <a:xfrm>
          <a:off x="5351247" y="1570932"/>
          <a:ext cx="1470267" cy="70258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0" kern="1200" dirty="0" smtClean="0"/>
            <a:t>职业资格</a:t>
          </a:r>
          <a:endParaRPr lang="zh-CN" altLang="en-US" sz="1800" b="0" kern="1200" dirty="0"/>
        </a:p>
      </dsp:txBody>
      <dsp:txXfrm>
        <a:off x="5371825" y="1591510"/>
        <a:ext cx="1429111" cy="661431"/>
      </dsp:txXfrm>
    </dsp:sp>
    <dsp:sp modelId="{F4C5A529-963F-43C0-8509-144DFD4414CF}">
      <dsp:nvSpPr>
        <dsp:cNvPr id="0" name=""/>
        <dsp:cNvSpPr/>
      </dsp:nvSpPr>
      <dsp:spPr>
        <a:xfrm>
          <a:off x="4057912" y="2478518"/>
          <a:ext cx="1106437" cy="1950896"/>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22A0C5B2-0329-4087-B654-4E4996D25994}">
      <dsp:nvSpPr>
        <dsp:cNvPr id="0" name=""/>
        <dsp:cNvSpPr/>
      </dsp:nvSpPr>
      <dsp:spPr>
        <a:xfrm>
          <a:off x="4180850" y="2595309"/>
          <a:ext cx="1106437" cy="195089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zh-CN" altLang="en-US" sz="2100" b="0" kern="1200" dirty="0" smtClean="0"/>
            <a:t>助理社会工作师</a:t>
          </a:r>
          <a:endParaRPr lang="zh-CN" altLang="en-US" sz="2100" b="0" kern="1200" dirty="0"/>
        </a:p>
      </dsp:txBody>
      <dsp:txXfrm>
        <a:off x="4213256" y="2627715"/>
        <a:ext cx="1041625" cy="1886084"/>
      </dsp:txXfrm>
    </dsp:sp>
    <dsp:sp modelId="{CA70BBC3-C92B-4DC2-A0E7-95D15420CC95}">
      <dsp:nvSpPr>
        <dsp:cNvPr id="0" name=""/>
        <dsp:cNvSpPr/>
      </dsp:nvSpPr>
      <dsp:spPr>
        <a:xfrm>
          <a:off x="5410225" y="2478518"/>
          <a:ext cx="1106437" cy="1946877"/>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10C3EE9-347C-4B28-9195-4832DFE4ACA0}">
      <dsp:nvSpPr>
        <dsp:cNvPr id="0" name=""/>
        <dsp:cNvSpPr/>
      </dsp:nvSpPr>
      <dsp:spPr>
        <a:xfrm>
          <a:off x="5533162" y="2595309"/>
          <a:ext cx="1106437" cy="194687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zh-CN" altLang="en-US" sz="2100" b="0" kern="1200" dirty="0" smtClean="0"/>
            <a:t>中级社会工作师</a:t>
          </a:r>
          <a:endParaRPr lang="zh-CN" altLang="en-US" sz="2100" b="0" kern="1200" dirty="0"/>
        </a:p>
      </dsp:txBody>
      <dsp:txXfrm>
        <a:off x="5565568" y="2627715"/>
        <a:ext cx="1041625" cy="1882065"/>
      </dsp:txXfrm>
    </dsp:sp>
    <dsp:sp modelId="{D9450F73-4DA3-45AA-AA72-7E989AA895EC}">
      <dsp:nvSpPr>
        <dsp:cNvPr id="0" name=""/>
        <dsp:cNvSpPr/>
      </dsp:nvSpPr>
      <dsp:spPr>
        <a:xfrm>
          <a:off x="6763513" y="2498086"/>
          <a:ext cx="1106437" cy="1911762"/>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87C69596-2E16-4EED-9B06-2583AA524FA6}">
      <dsp:nvSpPr>
        <dsp:cNvPr id="0" name=""/>
        <dsp:cNvSpPr/>
      </dsp:nvSpPr>
      <dsp:spPr>
        <a:xfrm>
          <a:off x="6886450" y="2614876"/>
          <a:ext cx="1106437" cy="191176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zh-CN" altLang="en-US" sz="2100" b="0" kern="1200" dirty="0" smtClean="0"/>
            <a:t>高级社会工作师</a:t>
          </a:r>
          <a:endParaRPr lang="zh-CN" altLang="en-US" sz="2100" b="0" kern="1200" dirty="0"/>
        </a:p>
      </dsp:txBody>
      <dsp:txXfrm>
        <a:off x="6918856" y="2647282"/>
        <a:ext cx="1041625" cy="184695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B0184B-A5C4-423A-9EE0-04FD819B6FAB}">
      <dsp:nvSpPr>
        <dsp:cNvPr id="0" name=""/>
        <dsp:cNvSpPr/>
      </dsp:nvSpPr>
      <dsp:spPr>
        <a:xfrm rot="2535995">
          <a:off x="2454168" y="2586164"/>
          <a:ext cx="557835" cy="48427"/>
        </a:xfrm>
        <a:custGeom>
          <a:avLst/>
          <a:gdLst/>
          <a:ahLst/>
          <a:cxnLst/>
          <a:rect l="0" t="0" r="0" b="0"/>
          <a:pathLst>
            <a:path>
              <a:moveTo>
                <a:pt x="0" y="24213"/>
              </a:moveTo>
              <a:lnTo>
                <a:pt x="557835" y="2421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A8AA301-F9E9-4C70-B9EB-7DAD29537CB8}">
      <dsp:nvSpPr>
        <dsp:cNvPr id="0" name=""/>
        <dsp:cNvSpPr/>
      </dsp:nvSpPr>
      <dsp:spPr>
        <a:xfrm>
          <a:off x="2526680" y="1809213"/>
          <a:ext cx="548630" cy="48427"/>
        </a:xfrm>
        <a:custGeom>
          <a:avLst/>
          <a:gdLst/>
          <a:ahLst/>
          <a:cxnLst/>
          <a:rect l="0" t="0" r="0" b="0"/>
          <a:pathLst>
            <a:path>
              <a:moveTo>
                <a:pt x="0" y="24213"/>
              </a:moveTo>
              <a:lnTo>
                <a:pt x="548630" y="2421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9DFCE3-44EC-48DD-A7A3-C2EA31CA142E}">
      <dsp:nvSpPr>
        <dsp:cNvPr id="0" name=""/>
        <dsp:cNvSpPr/>
      </dsp:nvSpPr>
      <dsp:spPr>
        <a:xfrm rot="19064005">
          <a:off x="2454168" y="1032261"/>
          <a:ext cx="557835" cy="48427"/>
        </a:xfrm>
        <a:custGeom>
          <a:avLst/>
          <a:gdLst/>
          <a:ahLst/>
          <a:cxnLst/>
          <a:rect l="0" t="0" r="0" b="0"/>
          <a:pathLst>
            <a:path>
              <a:moveTo>
                <a:pt x="0" y="24213"/>
              </a:moveTo>
              <a:lnTo>
                <a:pt x="557835" y="2421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D4007D-FA94-4F81-81D0-5459FAD88572}">
      <dsp:nvSpPr>
        <dsp:cNvPr id="0" name=""/>
        <dsp:cNvSpPr/>
      </dsp:nvSpPr>
      <dsp:spPr>
        <a:xfrm>
          <a:off x="951864" y="907064"/>
          <a:ext cx="1852724" cy="1852724"/>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3">
          <a:scrgbClr r="0" g="0" b="0"/>
        </a:lnRef>
        <a:fillRef idx="1">
          <a:scrgbClr r="0" g="0" b="0"/>
        </a:fillRef>
        <a:effectRef idx="1">
          <a:scrgbClr r="0" g="0" b="0"/>
        </a:effectRef>
        <a:fontRef idx="minor">
          <a:schemeClr val="lt1"/>
        </a:fontRef>
      </dsp:style>
    </dsp:sp>
    <dsp:sp modelId="{52F9C37A-8355-4AB5-B726-AFFD80BDAEC9}">
      <dsp:nvSpPr>
        <dsp:cNvPr id="0" name=""/>
        <dsp:cNvSpPr/>
      </dsp:nvSpPr>
      <dsp:spPr>
        <a:xfrm>
          <a:off x="2804671" y="1505"/>
          <a:ext cx="1037169" cy="1037169"/>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b="1" kern="1200" dirty="0" smtClean="0"/>
            <a:t>288768</a:t>
          </a:r>
          <a:r>
            <a:rPr lang="zh-CN" altLang="en-US" sz="1200" b="1" kern="1200" dirty="0" smtClean="0"/>
            <a:t>名</a:t>
          </a:r>
          <a:endParaRPr lang="en-US" altLang="zh-CN" sz="1200" b="1" kern="1200" dirty="0" smtClean="0"/>
        </a:p>
        <a:p>
          <a:pPr lvl="0" algn="ctr" defTabSz="533400">
            <a:lnSpc>
              <a:spcPct val="90000"/>
            </a:lnSpc>
            <a:spcBef>
              <a:spcPct val="0"/>
            </a:spcBef>
            <a:spcAft>
              <a:spcPct val="35000"/>
            </a:spcAft>
          </a:pPr>
          <a:r>
            <a:rPr lang="zh-CN" altLang="en-US" sz="1200" b="1" kern="1200" dirty="0" smtClean="0"/>
            <a:t>持证社工</a:t>
          </a:r>
          <a:endParaRPr lang="zh-CN" altLang="en-US" sz="1200" b="1" kern="1200" dirty="0"/>
        </a:p>
      </dsp:txBody>
      <dsp:txXfrm>
        <a:off x="2956561" y="153395"/>
        <a:ext cx="733389" cy="733389"/>
      </dsp:txXfrm>
    </dsp:sp>
    <dsp:sp modelId="{1C0D8549-137F-463D-B1D2-066CA3045F5F}">
      <dsp:nvSpPr>
        <dsp:cNvPr id="0" name=""/>
        <dsp:cNvSpPr/>
      </dsp:nvSpPr>
      <dsp:spPr>
        <a:xfrm>
          <a:off x="3945558" y="1505"/>
          <a:ext cx="1555754" cy="10371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66750">
            <a:lnSpc>
              <a:spcPct val="90000"/>
            </a:lnSpc>
            <a:spcBef>
              <a:spcPct val="0"/>
            </a:spcBef>
            <a:spcAft>
              <a:spcPct val="15000"/>
            </a:spcAft>
            <a:buChar char="••"/>
          </a:pPr>
          <a:r>
            <a:rPr lang="zh-CN" altLang="en-US" sz="1500" b="1" kern="1200" dirty="0" smtClean="0"/>
            <a:t>助理社工师</a:t>
          </a:r>
          <a:r>
            <a:rPr lang="en-US" altLang="zh-CN" sz="1500" b="1" kern="1200" dirty="0" smtClean="0"/>
            <a:t>219242</a:t>
          </a:r>
          <a:r>
            <a:rPr lang="zh-CN" altLang="en-US" sz="1500" b="1" kern="1200" dirty="0" smtClean="0"/>
            <a:t>人</a:t>
          </a:r>
          <a:endParaRPr lang="zh-CN" altLang="en-US" sz="1500" b="1" kern="1200" dirty="0"/>
        </a:p>
        <a:p>
          <a:pPr marL="114300" lvl="1" indent="-114300" algn="l" defTabSz="666750">
            <a:lnSpc>
              <a:spcPct val="90000"/>
            </a:lnSpc>
            <a:spcBef>
              <a:spcPct val="0"/>
            </a:spcBef>
            <a:spcAft>
              <a:spcPct val="15000"/>
            </a:spcAft>
            <a:buChar char="••"/>
          </a:pPr>
          <a:r>
            <a:rPr lang="zh-CN" altLang="en-US" sz="1500" b="1" kern="1200" dirty="0" smtClean="0"/>
            <a:t>社工师</a:t>
          </a:r>
          <a:r>
            <a:rPr lang="en-US" altLang="zh-CN" sz="1500" b="1" kern="1200" dirty="0" smtClean="0"/>
            <a:t>69526</a:t>
          </a:r>
          <a:r>
            <a:rPr lang="zh-CN" altLang="en-US" sz="1500" b="1" kern="1200" dirty="0" smtClean="0"/>
            <a:t>人</a:t>
          </a:r>
          <a:endParaRPr lang="zh-CN" altLang="en-US" sz="1500" b="1" kern="1200" dirty="0"/>
        </a:p>
      </dsp:txBody>
      <dsp:txXfrm>
        <a:off x="3945558" y="1505"/>
        <a:ext cx="1555754" cy="1037169"/>
      </dsp:txXfrm>
    </dsp:sp>
    <dsp:sp modelId="{89CC94D2-E904-4D7B-80BD-97D55D86D49C}">
      <dsp:nvSpPr>
        <dsp:cNvPr id="0" name=""/>
        <dsp:cNvSpPr/>
      </dsp:nvSpPr>
      <dsp:spPr>
        <a:xfrm>
          <a:off x="3075310" y="1314842"/>
          <a:ext cx="1167199" cy="1037169"/>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b="1" kern="1200" dirty="0" smtClean="0"/>
            <a:t>每年约</a:t>
          </a:r>
          <a:r>
            <a:rPr lang="en-US" altLang="zh-CN" sz="1200" b="1" kern="1200" dirty="0" smtClean="0"/>
            <a:t>3</a:t>
          </a:r>
          <a:r>
            <a:rPr lang="zh-CN" altLang="en-US" sz="1200" b="1" kern="1200" dirty="0" smtClean="0"/>
            <a:t>万社工专业毕业生</a:t>
          </a:r>
          <a:endParaRPr lang="zh-CN" altLang="en-US" sz="1200" b="1" kern="1200" dirty="0"/>
        </a:p>
      </dsp:txBody>
      <dsp:txXfrm>
        <a:off x="3246242" y="1466732"/>
        <a:ext cx="825335" cy="733389"/>
      </dsp:txXfrm>
    </dsp:sp>
    <dsp:sp modelId="{F3569A70-0276-4CF2-9785-FEBA76BFFF29}">
      <dsp:nvSpPr>
        <dsp:cNvPr id="0" name=""/>
        <dsp:cNvSpPr/>
      </dsp:nvSpPr>
      <dsp:spPr>
        <a:xfrm>
          <a:off x="4183689" y="1314842"/>
          <a:ext cx="1750798" cy="10371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66750">
            <a:lnSpc>
              <a:spcPct val="90000"/>
            </a:lnSpc>
            <a:spcBef>
              <a:spcPct val="0"/>
            </a:spcBef>
            <a:spcAft>
              <a:spcPct val="15000"/>
            </a:spcAft>
            <a:buChar char="••"/>
          </a:pPr>
          <a:r>
            <a:rPr lang="en-US" altLang="zh-CN" sz="1500" b="1" kern="1200" dirty="0" smtClean="0"/>
            <a:t>330</a:t>
          </a:r>
          <a:r>
            <a:rPr lang="zh-CN" altLang="en-US" sz="1500" b="1" kern="1200" dirty="0" smtClean="0"/>
            <a:t>多所（本科）</a:t>
          </a:r>
          <a:endParaRPr lang="zh-CN" altLang="en-US" sz="1500" b="1" kern="1200" dirty="0"/>
        </a:p>
        <a:p>
          <a:pPr marL="114300" lvl="1" indent="-114300" algn="l" defTabSz="666750">
            <a:lnSpc>
              <a:spcPct val="90000"/>
            </a:lnSpc>
            <a:spcBef>
              <a:spcPct val="0"/>
            </a:spcBef>
            <a:spcAft>
              <a:spcPct val="15000"/>
            </a:spcAft>
            <a:buChar char="••"/>
          </a:pPr>
          <a:r>
            <a:rPr lang="en-US" altLang="zh-CN" sz="1500" b="1" kern="1200" dirty="0" smtClean="0"/>
            <a:t>80</a:t>
          </a:r>
          <a:r>
            <a:rPr lang="zh-CN" altLang="en-US" sz="1500" b="1" kern="1200" dirty="0" smtClean="0"/>
            <a:t>余所（专科）</a:t>
          </a:r>
          <a:endParaRPr lang="zh-CN" altLang="en-US" sz="1500" b="1" kern="1200" dirty="0"/>
        </a:p>
        <a:p>
          <a:pPr marL="114300" lvl="1" indent="-114300" algn="l" defTabSz="666750">
            <a:lnSpc>
              <a:spcPct val="90000"/>
            </a:lnSpc>
            <a:spcBef>
              <a:spcPct val="0"/>
            </a:spcBef>
            <a:spcAft>
              <a:spcPct val="15000"/>
            </a:spcAft>
            <a:buChar char="••"/>
          </a:pPr>
          <a:r>
            <a:rPr lang="en-US" altLang="zh-CN" sz="1500" b="1" kern="1200" dirty="0" smtClean="0"/>
            <a:t>105</a:t>
          </a:r>
          <a:r>
            <a:rPr lang="zh-CN" altLang="en-US" sz="1500" b="1" kern="1200" dirty="0" smtClean="0"/>
            <a:t>所（研究生）</a:t>
          </a:r>
          <a:endParaRPr lang="zh-CN" altLang="en-US" sz="1500" b="1" kern="1200" dirty="0"/>
        </a:p>
      </dsp:txBody>
      <dsp:txXfrm>
        <a:off x="4183689" y="1314842"/>
        <a:ext cx="1750798" cy="1037169"/>
      </dsp:txXfrm>
    </dsp:sp>
    <dsp:sp modelId="{4FA2A80C-FCA8-4E37-A488-0C13A93E7F35}">
      <dsp:nvSpPr>
        <dsp:cNvPr id="0" name=""/>
        <dsp:cNvSpPr/>
      </dsp:nvSpPr>
      <dsp:spPr>
        <a:xfrm>
          <a:off x="2804671" y="2628178"/>
          <a:ext cx="1037169" cy="1037169"/>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b="1" kern="1200" dirty="0" smtClean="0"/>
            <a:t>地方培训</a:t>
          </a:r>
          <a:r>
            <a:rPr lang="en-US" altLang="zh-CN" sz="1200" b="1" kern="1200" dirty="0" smtClean="0"/>
            <a:t>18</a:t>
          </a:r>
          <a:r>
            <a:rPr lang="zh-CN" altLang="en-US" sz="1200" b="1" kern="1200" dirty="0" smtClean="0"/>
            <a:t>万人</a:t>
          </a:r>
          <a:endParaRPr lang="zh-CN" altLang="en-US" sz="1200" b="1" kern="1200" dirty="0"/>
        </a:p>
      </dsp:txBody>
      <dsp:txXfrm>
        <a:off x="2956561" y="2780068"/>
        <a:ext cx="733389" cy="733389"/>
      </dsp:txXfrm>
    </dsp:sp>
    <dsp:sp modelId="{1268E06C-1B14-4423-95E1-F32AA14FC1F9}">
      <dsp:nvSpPr>
        <dsp:cNvPr id="0" name=""/>
        <dsp:cNvSpPr/>
      </dsp:nvSpPr>
      <dsp:spPr>
        <a:xfrm>
          <a:off x="3945558" y="2628178"/>
          <a:ext cx="1555754" cy="10371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66750">
            <a:lnSpc>
              <a:spcPct val="90000"/>
            </a:lnSpc>
            <a:spcBef>
              <a:spcPct val="0"/>
            </a:spcBef>
            <a:spcAft>
              <a:spcPct val="15000"/>
            </a:spcAft>
            <a:buChar char="••"/>
          </a:pPr>
          <a:endParaRPr lang="zh-CN" altLang="en-US" sz="1500" b="1" kern="1200" dirty="0"/>
        </a:p>
        <a:p>
          <a:pPr marL="114300" lvl="1" indent="-114300" algn="l" defTabSz="666750">
            <a:lnSpc>
              <a:spcPct val="90000"/>
            </a:lnSpc>
            <a:spcBef>
              <a:spcPct val="0"/>
            </a:spcBef>
            <a:spcAft>
              <a:spcPct val="15000"/>
            </a:spcAft>
            <a:buChar char="••"/>
          </a:pPr>
          <a:endParaRPr lang="zh-CN" altLang="en-US" sz="1500" b="1" kern="1200" dirty="0"/>
        </a:p>
      </dsp:txBody>
      <dsp:txXfrm>
        <a:off x="3945558" y="2628178"/>
        <a:ext cx="1555754" cy="103716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E70E1F-4F9F-4391-89E1-55A30EECF344}">
      <dsp:nvSpPr>
        <dsp:cNvPr id="0" name=""/>
        <dsp:cNvSpPr/>
      </dsp:nvSpPr>
      <dsp:spPr>
        <a:xfrm>
          <a:off x="-294863" y="4317451"/>
          <a:ext cx="8136903"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13A675-CA4B-42B9-9855-6B7C621CC3F2}">
      <dsp:nvSpPr>
        <dsp:cNvPr id="0" name=""/>
        <dsp:cNvSpPr/>
      </dsp:nvSpPr>
      <dsp:spPr>
        <a:xfrm>
          <a:off x="-294863" y="3446269"/>
          <a:ext cx="8136903"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DA34EC-EC0A-44C6-B79F-12034877DD62}">
      <dsp:nvSpPr>
        <dsp:cNvPr id="0" name=""/>
        <dsp:cNvSpPr/>
      </dsp:nvSpPr>
      <dsp:spPr>
        <a:xfrm>
          <a:off x="-294863" y="2575088"/>
          <a:ext cx="8136903"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CAE20C-2905-4FBC-BBB0-3CE3BADEB13B}">
      <dsp:nvSpPr>
        <dsp:cNvPr id="0" name=""/>
        <dsp:cNvSpPr/>
      </dsp:nvSpPr>
      <dsp:spPr>
        <a:xfrm>
          <a:off x="-294863" y="1703906"/>
          <a:ext cx="8136903"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57137F8-4871-47A0-BA4A-A9491A5B2009}">
      <dsp:nvSpPr>
        <dsp:cNvPr id="0" name=""/>
        <dsp:cNvSpPr/>
      </dsp:nvSpPr>
      <dsp:spPr>
        <a:xfrm>
          <a:off x="-294863" y="832725"/>
          <a:ext cx="8136903"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5826ED0-4683-4BE6-A567-0FC63BD6FFB5}">
      <dsp:nvSpPr>
        <dsp:cNvPr id="0" name=""/>
        <dsp:cNvSpPr/>
      </dsp:nvSpPr>
      <dsp:spPr>
        <a:xfrm>
          <a:off x="1231004" y="250423"/>
          <a:ext cx="7200762" cy="445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lvl="0" algn="l" defTabSz="1244600">
            <a:lnSpc>
              <a:spcPct val="90000"/>
            </a:lnSpc>
            <a:spcBef>
              <a:spcPct val="0"/>
            </a:spcBef>
            <a:spcAft>
              <a:spcPct val="35000"/>
            </a:spcAft>
          </a:pPr>
          <a:r>
            <a:rPr lang="zh-CN" altLang="en-US" sz="2800" b="1" kern="1200" dirty="0" smtClean="0">
              <a:solidFill>
                <a:schemeClr val="tx1"/>
              </a:solidFill>
              <a:latin typeface="黑体" panose="02010609060101010101" pitchFamily="49" charset="-122"/>
              <a:ea typeface="黑体" panose="02010609060101010101" pitchFamily="49" charset="-122"/>
            </a:rPr>
            <a:t>固本强基，加强基层党组织领导核心作用</a:t>
          </a:r>
          <a:endParaRPr lang="zh-CN" altLang="en-US" sz="2800" b="1" kern="1200" dirty="0">
            <a:solidFill>
              <a:schemeClr val="tx1"/>
            </a:solidFill>
            <a:latin typeface="黑体" panose="02010609060101010101" pitchFamily="49" charset="-122"/>
            <a:ea typeface="黑体" panose="02010609060101010101" pitchFamily="49" charset="-122"/>
          </a:endParaRPr>
        </a:p>
      </dsp:txBody>
      <dsp:txXfrm>
        <a:off x="1231004" y="250423"/>
        <a:ext cx="7200762" cy="445654"/>
      </dsp:txXfrm>
    </dsp:sp>
    <dsp:sp modelId="{2BF9406A-DB36-4587-8EC1-8588499D395D}">
      <dsp:nvSpPr>
        <dsp:cNvPr id="0" name=""/>
        <dsp:cNvSpPr/>
      </dsp:nvSpPr>
      <dsp:spPr>
        <a:xfrm>
          <a:off x="0" y="3028"/>
          <a:ext cx="1029765" cy="829696"/>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1155700">
            <a:lnSpc>
              <a:spcPct val="90000"/>
            </a:lnSpc>
            <a:spcBef>
              <a:spcPct val="0"/>
            </a:spcBef>
            <a:spcAft>
              <a:spcPct val="35000"/>
            </a:spcAft>
          </a:pPr>
          <a:r>
            <a:rPr lang="zh-CN" altLang="en-US" sz="2600" b="1" kern="1200" smtClean="0">
              <a:solidFill>
                <a:schemeClr val="bg1"/>
              </a:solidFill>
            </a:rPr>
            <a:t>（一）</a:t>
          </a:r>
          <a:endParaRPr lang="zh-CN" altLang="en-US" sz="2600" b="1" kern="1200" dirty="0">
            <a:solidFill>
              <a:schemeClr val="bg1"/>
            </a:solidFill>
          </a:endParaRPr>
        </a:p>
      </dsp:txBody>
      <dsp:txXfrm>
        <a:off x="40510" y="43538"/>
        <a:ext cx="948745" cy="789186"/>
      </dsp:txXfrm>
    </dsp:sp>
    <dsp:sp modelId="{7E214D55-4FCD-4746-AAB4-96410B0E6DA5}">
      <dsp:nvSpPr>
        <dsp:cNvPr id="0" name=""/>
        <dsp:cNvSpPr/>
      </dsp:nvSpPr>
      <dsp:spPr>
        <a:xfrm>
          <a:off x="1231004" y="802482"/>
          <a:ext cx="7200762" cy="829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lvl="0" algn="l" defTabSz="1244600">
            <a:lnSpc>
              <a:spcPct val="90000"/>
            </a:lnSpc>
            <a:spcBef>
              <a:spcPct val="0"/>
            </a:spcBef>
            <a:spcAft>
              <a:spcPct val="35000"/>
            </a:spcAft>
          </a:pPr>
          <a:r>
            <a:rPr lang="zh-CN" altLang="en-US" sz="2800" b="1" kern="1200" dirty="0" smtClean="0">
              <a:solidFill>
                <a:schemeClr val="tx1"/>
              </a:solidFill>
              <a:latin typeface="黑体" pitchFamily="2" charset="-122"/>
              <a:ea typeface="黑体" pitchFamily="2" charset="-122"/>
            </a:rPr>
            <a:t>多措并举，积极推进城乡社区自治</a:t>
          </a:r>
          <a:endParaRPr lang="zh-CN" altLang="en-US" sz="2800" b="1" kern="1200" dirty="0">
            <a:solidFill>
              <a:schemeClr val="tx1"/>
            </a:solidFill>
            <a:latin typeface="黑体" pitchFamily="2" charset="-122"/>
            <a:ea typeface="黑体" pitchFamily="2" charset="-122"/>
          </a:endParaRPr>
        </a:p>
      </dsp:txBody>
      <dsp:txXfrm>
        <a:off x="1231004" y="802482"/>
        <a:ext cx="7200762" cy="829696"/>
      </dsp:txXfrm>
    </dsp:sp>
    <dsp:sp modelId="{31BE08A1-5D5B-4546-84D1-B641C05D1EED}">
      <dsp:nvSpPr>
        <dsp:cNvPr id="0" name=""/>
        <dsp:cNvSpPr/>
      </dsp:nvSpPr>
      <dsp:spPr>
        <a:xfrm>
          <a:off x="0" y="874210"/>
          <a:ext cx="1029765" cy="829696"/>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1155700">
            <a:lnSpc>
              <a:spcPct val="90000"/>
            </a:lnSpc>
            <a:spcBef>
              <a:spcPct val="0"/>
            </a:spcBef>
            <a:spcAft>
              <a:spcPct val="35000"/>
            </a:spcAft>
          </a:pPr>
          <a:r>
            <a:rPr lang="zh-CN" altLang="en-US" sz="2600" b="1" kern="1200" dirty="0" smtClean="0">
              <a:solidFill>
                <a:schemeClr val="bg1"/>
              </a:solidFill>
            </a:rPr>
            <a:t>（二）</a:t>
          </a:r>
          <a:endParaRPr lang="zh-CN" altLang="en-US" sz="2600" b="1" kern="1200" dirty="0">
            <a:solidFill>
              <a:schemeClr val="bg1"/>
            </a:solidFill>
          </a:endParaRPr>
        </a:p>
      </dsp:txBody>
      <dsp:txXfrm>
        <a:off x="40510" y="914720"/>
        <a:ext cx="948745" cy="789186"/>
      </dsp:txXfrm>
    </dsp:sp>
    <dsp:sp modelId="{14079372-C33E-413B-85F0-13757593C6E1}">
      <dsp:nvSpPr>
        <dsp:cNvPr id="0" name=""/>
        <dsp:cNvSpPr/>
      </dsp:nvSpPr>
      <dsp:spPr>
        <a:xfrm>
          <a:off x="1231004" y="1594569"/>
          <a:ext cx="7200762" cy="829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lvl="0" algn="l" defTabSz="1244600">
            <a:lnSpc>
              <a:spcPct val="90000"/>
            </a:lnSpc>
            <a:spcBef>
              <a:spcPct val="0"/>
            </a:spcBef>
            <a:spcAft>
              <a:spcPct val="35000"/>
            </a:spcAft>
          </a:pPr>
          <a:r>
            <a:rPr lang="zh-CN" altLang="en-US" sz="2800" b="1" kern="1200" dirty="0" smtClean="0">
              <a:solidFill>
                <a:schemeClr val="tx1"/>
              </a:solidFill>
              <a:latin typeface="黑体" pitchFamily="2" charset="-122"/>
              <a:ea typeface="黑体" pitchFamily="2" charset="-122"/>
            </a:rPr>
            <a:t>把握重点，提供优质高效社区服务</a:t>
          </a:r>
        </a:p>
      </dsp:txBody>
      <dsp:txXfrm>
        <a:off x="1231004" y="1594569"/>
        <a:ext cx="7200762" cy="829696"/>
      </dsp:txXfrm>
    </dsp:sp>
    <dsp:sp modelId="{06102483-DBCA-4451-A383-FB92167530E5}">
      <dsp:nvSpPr>
        <dsp:cNvPr id="0" name=""/>
        <dsp:cNvSpPr/>
      </dsp:nvSpPr>
      <dsp:spPr>
        <a:xfrm>
          <a:off x="0" y="1745391"/>
          <a:ext cx="1029765" cy="829696"/>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1155700">
            <a:lnSpc>
              <a:spcPct val="90000"/>
            </a:lnSpc>
            <a:spcBef>
              <a:spcPct val="0"/>
            </a:spcBef>
            <a:spcAft>
              <a:spcPct val="35000"/>
            </a:spcAft>
          </a:pPr>
          <a:r>
            <a:rPr lang="zh-CN" altLang="en-US" sz="2600" b="1" kern="1200" dirty="0" smtClean="0">
              <a:solidFill>
                <a:schemeClr val="bg1"/>
              </a:solidFill>
            </a:rPr>
            <a:t>（三）</a:t>
          </a:r>
          <a:endParaRPr lang="zh-CN" altLang="en-US" sz="2600" b="1" kern="1200" dirty="0">
            <a:solidFill>
              <a:schemeClr val="bg1"/>
            </a:solidFill>
          </a:endParaRPr>
        </a:p>
      </dsp:txBody>
      <dsp:txXfrm>
        <a:off x="40510" y="1785901"/>
        <a:ext cx="948745" cy="789186"/>
      </dsp:txXfrm>
    </dsp:sp>
    <dsp:sp modelId="{D71ACEB2-375C-4384-A0E1-C96A06A60ED1}">
      <dsp:nvSpPr>
        <dsp:cNvPr id="0" name=""/>
        <dsp:cNvSpPr/>
      </dsp:nvSpPr>
      <dsp:spPr>
        <a:xfrm>
          <a:off x="1231004" y="2496275"/>
          <a:ext cx="7200762" cy="829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lvl="0" algn="l" defTabSz="1244600">
            <a:lnSpc>
              <a:spcPct val="90000"/>
            </a:lnSpc>
            <a:spcBef>
              <a:spcPct val="0"/>
            </a:spcBef>
            <a:spcAft>
              <a:spcPct val="35000"/>
            </a:spcAft>
          </a:pPr>
          <a:r>
            <a:rPr lang="zh-CN" altLang="en-US" sz="2800" b="1" kern="1200" dirty="0" smtClean="0">
              <a:solidFill>
                <a:schemeClr val="tx1"/>
              </a:solidFill>
              <a:latin typeface="黑体" pitchFamily="2" charset="-122"/>
              <a:ea typeface="黑体" pitchFamily="2" charset="-122"/>
            </a:rPr>
            <a:t>凝心聚力，着力培育居民社区意识</a:t>
          </a:r>
        </a:p>
      </dsp:txBody>
      <dsp:txXfrm>
        <a:off x="1231004" y="2496275"/>
        <a:ext cx="7200762" cy="829696"/>
      </dsp:txXfrm>
    </dsp:sp>
    <dsp:sp modelId="{B60F0502-9561-403C-A28A-EF7440DA319E}">
      <dsp:nvSpPr>
        <dsp:cNvPr id="0" name=""/>
        <dsp:cNvSpPr/>
      </dsp:nvSpPr>
      <dsp:spPr>
        <a:xfrm>
          <a:off x="0" y="2616573"/>
          <a:ext cx="1029765" cy="829696"/>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1155700">
            <a:lnSpc>
              <a:spcPct val="90000"/>
            </a:lnSpc>
            <a:spcBef>
              <a:spcPct val="0"/>
            </a:spcBef>
            <a:spcAft>
              <a:spcPct val="35000"/>
            </a:spcAft>
          </a:pPr>
          <a:r>
            <a:rPr lang="zh-CN" altLang="en-US" sz="2600" b="1" kern="1200" dirty="0" smtClean="0">
              <a:solidFill>
                <a:schemeClr val="bg1"/>
              </a:solidFill>
            </a:rPr>
            <a:t>（四）</a:t>
          </a:r>
          <a:endParaRPr lang="zh-CN" altLang="en-US" sz="2600" b="1" kern="1200" dirty="0">
            <a:solidFill>
              <a:schemeClr val="bg1"/>
            </a:solidFill>
          </a:endParaRPr>
        </a:p>
      </dsp:txBody>
      <dsp:txXfrm>
        <a:off x="40510" y="2657083"/>
        <a:ext cx="948745" cy="789186"/>
      </dsp:txXfrm>
    </dsp:sp>
    <dsp:sp modelId="{EE119FBE-F051-40E3-9CE8-56D63F592721}">
      <dsp:nvSpPr>
        <dsp:cNvPr id="0" name=""/>
        <dsp:cNvSpPr/>
      </dsp:nvSpPr>
      <dsp:spPr>
        <a:xfrm>
          <a:off x="1231004" y="3504386"/>
          <a:ext cx="7200762" cy="652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lvl="0" algn="l" defTabSz="1244600">
            <a:lnSpc>
              <a:spcPct val="90000"/>
            </a:lnSpc>
            <a:spcBef>
              <a:spcPct val="0"/>
            </a:spcBef>
            <a:spcAft>
              <a:spcPct val="35000"/>
            </a:spcAft>
          </a:pPr>
          <a:r>
            <a:rPr lang="zh-CN" altLang="en-US" sz="2800" b="1" kern="1200" dirty="0" smtClean="0">
              <a:solidFill>
                <a:schemeClr val="tx1"/>
              </a:solidFill>
              <a:latin typeface="黑体" pitchFamily="2" charset="-122"/>
              <a:ea typeface="黑体" pitchFamily="2" charset="-122"/>
            </a:rPr>
            <a:t>多元共治，充分发挥各类主体作用</a:t>
          </a:r>
        </a:p>
      </dsp:txBody>
      <dsp:txXfrm>
        <a:off x="1231004" y="3504386"/>
        <a:ext cx="7200762" cy="652415"/>
      </dsp:txXfrm>
    </dsp:sp>
    <dsp:sp modelId="{478CEEB2-9521-4E45-B954-D1CEAACE624D}">
      <dsp:nvSpPr>
        <dsp:cNvPr id="0" name=""/>
        <dsp:cNvSpPr/>
      </dsp:nvSpPr>
      <dsp:spPr>
        <a:xfrm>
          <a:off x="0" y="3487754"/>
          <a:ext cx="1029765" cy="829696"/>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1155700">
            <a:lnSpc>
              <a:spcPct val="90000"/>
            </a:lnSpc>
            <a:spcBef>
              <a:spcPct val="0"/>
            </a:spcBef>
            <a:spcAft>
              <a:spcPct val="35000"/>
            </a:spcAft>
          </a:pPr>
          <a:r>
            <a:rPr lang="zh-CN" altLang="en-US" sz="2600" b="1" kern="1200" dirty="0" smtClean="0">
              <a:solidFill>
                <a:schemeClr val="bg1"/>
              </a:solidFill>
            </a:rPr>
            <a:t>（五）</a:t>
          </a:r>
          <a:endParaRPr lang="zh-CN" altLang="en-US" sz="2600" b="1" kern="1200" dirty="0">
            <a:solidFill>
              <a:schemeClr val="bg1"/>
            </a:solidFill>
          </a:endParaRPr>
        </a:p>
      </dsp:txBody>
      <dsp:txXfrm>
        <a:off x="40510" y="3528264"/>
        <a:ext cx="948745" cy="78918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1A9AE9-C17B-4ECB-B80F-6C7C2D01BF7A}">
      <dsp:nvSpPr>
        <dsp:cNvPr id="0" name=""/>
        <dsp:cNvSpPr/>
      </dsp:nvSpPr>
      <dsp:spPr>
        <a:xfrm>
          <a:off x="0" y="0"/>
          <a:ext cx="8784975" cy="1039855"/>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zh-CN" altLang="en-US" sz="3000" b="1" kern="1200" dirty="0" smtClean="0">
              <a:solidFill>
                <a:srgbClr val="FF0000"/>
              </a:solidFill>
              <a:latin typeface="黑体" pitchFamily="2" charset="-122"/>
              <a:ea typeface="黑体" pitchFamily="2" charset="-122"/>
            </a:rPr>
            <a:t>从社区管理到社区治理的转变</a:t>
          </a:r>
          <a:endParaRPr lang="zh-CN" altLang="en-US" sz="3000" b="1" kern="1200" dirty="0">
            <a:solidFill>
              <a:srgbClr val="FF0000"/>
            </a:solidFill>
            <a:latin typeface="黑体" pitchFamily="2" charset="-122"/>
            <a:ea typeface="黑体" pitchFamily="2" charset="-122"/>
          </a:endParaRPr>
        </a:p>
      </dsp:txBody>
      <dsp:txXfrm>
        <a:off x="1894545" y="0"/>
        <a:ext cx="6890430" cy="1039855"/>
      </dsp:txXfrm>
    </dsp:sp>
    <dsp:sp modelId="{202F0A2B-60DB-437A-A8EF-28E2CBBD7741}">
      <dsp:nvSpPr>
        <dsp:cNvPr id="0" name=""/>
        <dsp:cNvSpPr/>
      </dsp:nvSpPr>
      <dsp:spPr>
        <a:xfrm>
          <a:off x="146748" y="48327"/>
          <a:ext cx="1292182" cy="943201"/>
        </a:xfrm>
        <a:prstGeom prst="roundRect">
          <a:avLst>
            <a:gd name="adj" fmla="val 10000"/>
          </a:avLst>
        </a:prstGeom>
        <a:solidFill>
          <a:schemeClr val="accent2">
            <a:tint val="4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4225C0A-274A-4E1C-A1D4-790645D34614}">
      <dsp:nvSpPr>
        <dsp:cNvPr id="0" name=""/>
        <dsp:cNvSpPr/>
      </dsp:nvSpPr>
      <dsp:spPr>
        <a:xfrm>
          <a:off x="0" y="1177406"/>
          <a:ext cx="8784975" cy="1005646"/>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zh-CN" altLang="en-US" sz="3000" b="1" kern="1200" dirty="0" smtClean="0">
              <a:solidFill>
                <a:srgbClr val="FF0000"/>
              </a:solidFill>
              <a:latin typeface="黑体" pitchFamily="2" charset="-122"/>
              <a:ea typeface="黑体" pitchFamily="2" charset="-122"/>
            </a:rPr>
            <a:t>当前社区治理面临的新形势新问题</a:t>
          </a:r>
        </a:p>
      </dsp:txBody>
      <dsp:txXfrm>
        <a:off x="1894545" y="1177406"/>
        <a:ext cx="6890430" cy="1005646"/>
      </dsp:txXfrm>
    </dsp:sp>
    <dsp:sp modelId="{BFE3416D-130F-4924-92B9-107C4528A10D}">
      <dsp:nvSpPr>
        <dsp:cNvPr id="0" name=""/>
        <dsp:cNvSpPr/>
      </dsp:nvSpPr>
      <dsp:spPr>
        <a:xfrm>
          <a:off x="146748" y="1212227"/>
          <a:ext cx="1292182" cy="936004"/>
        </a:xfrm>
        <a:prstGeom prst="roundRect">
          <a:avLst>
            <a:gd name="adj" fmla="val 10000"/>
          </a:avLst>
        </a:prstGeom>
        <a:solidFill>
          <a:schemeClr val="accent2">
            <a:tint val="4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4F667A5-CB8F-4F63-ACC0-32EDDDFD142F}">
      <dsp:nvSpPr>
        <dsp:cNvPr id="0" name=""/>
        <dsp:cNvSpPr/>
      </dsp:nvSpPr>
      <dsp:spPr>
        <a:xfrm>
          <a:off x="0" y="2320603"/>
          <a:ext cx="8784975" cy="1010062"/>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zh-CN" altLang="en-US" sz="3000" b="1" kern="1200" dirty="0" smtClean="0">
              <a:solidFill>
                <a:srgbClr val="FF0000"/>
              </a:solidFill>
              <a:latin typeface="黑体" pitchFamily="2" charset="-122"/>
              <a:ea typeface="黑体" pitchFamily="2" charset="-122"/>
            </a:rPr>
            <a:t>进一步创新社区治理 强化社区自治和服务功能</a:t>
          </a:r>
        </a:p>
      </dsp:txBody>
      <dsp:txXfrm>
        <a:off x="1894545" y="2320603"/>
        <a:ext cx="6890430" cy="1010062"/>
      </dsp:txXfrm>
    </dsp:sp>
    <dsp:sp modelId="{890FEC8C-476A-4F9E-A48A-2F9B142833D5}">
      <dsp:nvSpPr>
        <dsp:cNvPr id="0" name=""/>
        <dsp:cNvSpPr/>
      </dsp:nvSpPr>
      <dsp:spPr>
        <a:xfrm>
          <a:off x="146748" y="2368477"/>
          <a:ext cx="1292182" cy="914315"/>
        </a:xfrm>
        <a:prstGeom prst="roundRect">
          <a:avLst>
            <a:gd name="adj" fmla="val 10000"/>
          </a:avLst>
        </a:prstGeom>
        <a:solidFill>
          <a:schemeClr val="accent2">
            <a:tint val="4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79653B-95CC-4016-ABB0-0E8EB914D1AB}">
      <dsp:nvSpPr>
        <dsp:cNvPr id="0" name=""/>
        <dsp:cNvSpPr/>
      </dsp:nvSpPr>
      <dsp:spPr>
        <a:xfrm>
          <a:off x="0" y="0"/>
          <a:ext cx="3386667" cy="3386667"/>
        </a:xfrm>
        <a:prstGeom prst="triangle">
          <a:avLst/>
        </a:prstGeom>
        <a:gradFill rotWithShape="0">
          <a:gsLst>
            <a:gs pos="0">
              <a:srgbClr val="DDEBCF"/>
            </a:gs>
            <a:gs pos="50000">
              <a:srgbClr val="9CB86E"/>
            </a:gs>
            <a:gs pos="100000">
              <a:srgbClr val="156B13"/>
            </a:gs>
          </a:gsLst>
          <a:lin ang="5400000" scaled="0"/>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3B5C8E-8CFB-4C2D-A549-875BA72F8BF3}">
      <dsp:nvSpPr>
        <dsp:cNvPr id="0" name=""/>
        <dsp:cNvSpPr/>
      </dsp:nvSpPr>
      <dsp:spPr>
        <a:xfrm>
          <a:off x="1774857" y="408687"/>
          <a:ext cx="5549341" cy="601927"/>
        </a:xfrm>
        <a:prstGeom prst="roundRect">
          <a:avLst/>
        </a:prstGeom>
        <a:blipFill rotWithShape="0">
          <a:blip xmlns:r="http://schemas.openxmlformats.org/officeDocument/2006/relationships" r:embed="rId1"/>
          <a:tile tx="0" ty="0" sx="100000" sy="100000" flip="none" algn="tl"/>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b="1" kern="1200" dirty="0" smtClean="0">
              <a:latin typeface="华文楷体" panose="02010600040101010101" pitchFamily="2" charset="-122"/>
              <a:ea typeface="华文楷体" panose="02010600040101010101" pitchFamily="2" charset="-122"/>
            </a:rPr>
            <a:t>“单位人”向“社会人”转化</a:t>
          </a:r>
          <a:endParaRPr lang="zh-CN" altLang="en-US" sz="2800" b="1" kern="1200" dirty="0">
            <a:latin typeface="华文楷体" panose="02010600040101010101" pitchFamily="2" charset="-122"/>
            <a:ea typeface="华文楷体" panose="02010600040101010101" pitchFamily="2" charset="-122"/>
          </a:endParaRPr>
        </a:p>
      </dsp:txBody>
      <dsp:txXfrm>
        <a:off x="1804241" y="438071"/>
        <a:ext cx="5490573" cy="543159"/>
      </dsp:txXfrm>
    </dsp:sp>
    <dsp:sp modelId="{09B5B54F-4219-45ED-846A-8ACD886E8C8B}">
      <dsp:nvSpPr>
        <dsp:cNvPr id="0" name=""/>
        <dsp:cNvSpPr/>
      </dsp:nvSpPr>
      <dsp:spPr>
        <a:xfrm>
          <a:off x="1756839" y="1188774"/>
          <a:ext cx="5561471" cy="601927"/>
        </a:xfrm>
        <a:prstGeom prst="roundRect">
          <a:avLst/>
        </a:prstGeom>
        <a:blipFill rotWithShape="0">
          <a:blip xmlns:r="http://schemas.openxmlformats.org/officeDocument/2006/relationships" r:embed="rId1"/>
          <a:tile tx="0" ty="0" sx="100000" sy="100000" flip="none" algn="tl"/>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b="1" kern="1200" dirty="0" smtClean="0">
              <a:latin typeface="华文楷体" panose="02010600040101010101" pitchFamily="2" charset="-122"/>
              <a:ea typeface="华文楷体" panose="02010600040101010101" pitchFamily="2" charset="-122"/>
            </a:rPr>
            <a:t>社区外来人口和流动人口增加</a:t>
          </a:r>
          <a:endParaRPr lang="zh-CN" altLang="en-US" sz="2800" b="1" kern="1200" dirty="0">
            <a:latin typeface="华文楷体" panose="02010600040101010101" pitchFamily="2" charset="-122"/>
            <a:ea typeface="华文楷体" panose="02010600040101010101" pitchFamily="2" charset="-122"/>
          </a:endParaRPr>
        </a:p>
      </dsp:txBody>
      <dsp:txXfrm>
        <a:off x="1786223" y="1218158"/>
        <a:ext cx="5502703" cy="543159"/>
      </dsp:txXfrm>
    </dsp:sp>
    <dsp:sp modelId="{BA1E4A88-14D7-4115-85F1-D5588078E2B9}">
      <dsp:nvSpPr>
        <dsp:cNvPr id="0" name=""/>
        <dsp:cNvSpPr/>
      </dsp:nvSpPr>
      <dsp:spPr>
        <a:xfrm>
          <a:off x="1753823" y="1908853"/>
          <a:ext cx="5567502" cy="601927"/>
        </a:xfrm>
        <a:prstGeom prst="roundRect">
          <a:avLst/>
        </a:prstGeom>
        <a:blipFill rotWithShape="0">
          <a:blip xmlns:r="http://schemas.openxmlformats.org/officeDocument/2006/relationships" r:embed="rId1"/>
          <a:tile tx="0" ty="0" sx="100000" sy="100000" flip="none" algn="tl"/>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b="1" kern="1200" dirty="0" smtClean="0">
              <a:latin typeface="华文楷体" panose="02010600040101010101" pitchFamily="2" charset="-122"/>
              <a:ea typeface="华文楷体" panose="02010600040101010101" pitchFamily="2" charset="-122"/>
            </a:rPr>
            <a:t>社会的多元化发展</a:t>
          </a:r>
          <a:endParaRPr lang="zh-CN" altLang="en-US" sz="2800" b="1" kern="1200" dirty="0">
            <a:latin typeface="华文楷体" panose="02010600040101010101" pitchFamily="2" charset="-122"/>
            <a:ea typeface="华文楷体" panose="02010600040101010101" pitchFamily="2" charset="-122"/>
          </a:endParaRPr>
        </a:p>
      </dsp:txBody>
      <dsp:txXfrm>
        <a:off x="1783207" y="1938237"/>
        <a:ext cx="5508734" cy="543159"/>
      </dsp:txXfrm>
    </dsp:sp>
    <dsp:sp modelId="{7D5920EF-A3EC-453E-8376-F270ED5F54CD}">
      <dsp:nvSpPr>
        <dsp:cNvPr id="0" name=""/>
        <dsp:cNvSpPr/>
      </dsp:nvSpPr>
      <dsp:spPr>
        <a:xfrm>
          <a:off x="1739624" y="2628932"/>
          <a:ext cx="5595899" cy="601927"/>
        </a:xfrm>
        <a:prstGeom prst="roundRect">
          <a:avLst/>
        </a:prstGeom>
        <a:blipFill rotWithShape="0">
          <a:blip xmlns:r="http://schemas.openxmlformats.org/officeDocument/2006/relationships" r:embed="rId1"/>
          <a:tile tx="0" ty="0" sx="100000" sy="100000" flip="none" algn="tl"/>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b="1" kern="1200" dirty="0" smtClean="0">
              <a:latin typeface="华文楷体" panose="02010600040101010101" pitchFamily="2" charset="-122"/>
              <a:ea typeface="华文楷体" panose="02010600040101010101" pitchFamily="2" charset="-122"/>
            </a:rPr>
            <a:t>社会治理中的突出问题</a:t>
          </a:r>
          <a:endParaRPr lang="zh-CN" altLang="en-US" sz="2800" b="1" kern="1200" dirty="0">
            <a:latin typeface="华文楷体" panose="02010600040101010101" pitchFamily="2" charset="-122"/>
            <a:ea typeface="华文楷体" panose="02010600040101010101" pitchFamily="2" charset="-122"/>
          </a:endParaRPr>
        </a:p>
      </dsp:txBody>
      <dsp:txXfrm>
        <a:off x="1769008" y="2658316"/>
        <a:ext cx="5537131" cy="5431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79653B-95CC-4016-ABB0-0E8EB914D1AB}">
      <dsp:nvSpPr>
        <dsp:cNvPr id="0" name=""/>
        <dsp:cNvSpPr/>
      </dsp:nvSpPr>
      <dsp:spPr>
        <a:xfrm>
          <a:off x="0" y="0"/>
          <a:ext cx="3386667" cy="3386667"/>
        </a:xfrm>
        <a:prstGeom prst="triangle">
          <a:avLst/>
        </a:prstGeom>
        <a:gradFill rotWithShape="0">
          <a:gsLst>
            <a:gs pos="0">
              <a:srgbClr val="DDEBCF"/>
            </a:gs>
            <a:gs pos="50000">
              <a:srgbClr val="9CB86E"/>
            </a:gs>
            <a:gs pos="100000">
              <a:srgbClr val="156B13"/>
            </a:gs>
          </a:gsLst>
          <a:lin ang="5400000" scaled="0"/>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3B5C8E-8CFB-4C2D-A549-875BA72F8BF3}">
      <dsp:nvSpPr>
        <dsp:cNvPr id="0" name=""/>
        <dsp:cNvSpPr/>
      </dsp:nvSpPr>
      <dsp:spPr>
        <a:xfrm>
          <a:off x="1774857" y="408687"/>
          <a:ext cx="5549341" cy="601927"/>
        </a:xfrm>
        <a:prstGeom prst="roundRect">
          <a:avLst/>
        </a:prstGeom>
        <a:blipFill rotWithShape="0">
          <a:blip xmlns:r="http://schemas.openxmlformats.org/officeDocument/2006/relationships" r:embed="rId1"/>
          <a:tile tx="0" ty="0" sx="100000" sy="100000" flip="none" algn="tl"/>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b="1" kern="1200" dirty="0" smtClean="0">
              <a:latin typeface="华文楷体" panose="02010600040101010101" pitchFamily="2" charset="-122"/>
              <a:ea typeface="华文楷体" panose="02010600040101010101" pitchFamily="2" charset="-122"/>
            </a:rPr>
            <a:t>“单位人”向“社会人”转化</a:t>
          </a:r>
          <a:endParaRPr lang="zh-CN" altLang="en-US" sz="2800" b="1" kern="1200" dirty="0">
            <a:latin typeface="华文楷体" panose="02010600040101010101" pitchFamily="2" charset="-122"/>
            <a:ea typeface="华文楷体" panose="02010600040101010101" pitchFamily="2" charset="-122"/>
          </a:endParaRPr>
        </a:p>
      </dsp:txBody>
      <dsp:txXfrm>
        <a:off x="1804241" y="438071"/>
        <a:ext cx="5490573" cy="543159"/>
      </dsp:txXfrm>
    </dsp:sp>
    <dsp:sp modelId="{09B5B54F-4219-45ED-846A-8ACD886E8C8B}">
      <dsp:nvSpPr>
        <dsp:cNvPr id="0" name=""/>
        <dsp:cNvSpPr/>
      </dsp:nvSpPr>
      <dsp:spPr>
        <a:xfrm>
          <a:off x="1756839" y="1188774"/>
          <a:ext cx="5561471" cy="601927"/>
        </a:xfrm>
        <a:prstGeom prst="roundRect">
          <a:avLst/>
        </a:prstGeom>
        <a:blipFill rotWithShape="0">
          <a:blip xmlns:r="http://schemas.openxmlformats.org/officeDocument/2006/relationships" r:embed="rId1"/>
          <a:tile tx="0" ty="0" sx="100000" sy="100000" flip="none" algn="tl"/>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b="1" kern="1200" dirty="0" smtClean="0">
              <a:latin typeface="华文楷体" panose="02010600040101010101" pitchFamily="2" charset="-122"/>
              <a:ea typeface="华文楷体" panose="02010600040101010101" pitchFamily="2" charset="-122"/>
            </a:rPr>
            <a:t>社区外来人口和流动人口增加</a:t>
          </a:r>
          <a:endParaRPr lang="zh-CN" altLang="en-US" sz="2800" b="1" kern="1200" dirty="0">
            <a:latin typeface="华文楷体" panose="02010600040101010101" pitchFamily="2" charset="-122"/>
            <a:ea typeface="华文楷体" panose="02010600040101010101" pitchFamily="2" charset="-122"/>
          </a:endParaRPr>
        </a:p>
      </dsp:txBody>
      <dsp:txXfrm>
        <a:off x="1786223" y="1218158"/>
        <a:ext cx="5502703" cy="543159"/>
      </dsp:txXfrm>
    </dsp:sp>
    <dsp:sp modelId="{BA1E4A88-14D7-4115-85F1-D5588078E2B9}">
      <dsp:nvSpPr>
        <dsp:cNvPr id="0" name=""/>
        <dsp:cNvSpPr/>
      </dsp:nvSpPr>
      <dsp:spPr>
        <a:xfrm>
          <a:off x="1753823" y="1908853"/>
          <a:ext cx="5567502" cy="601927"/>
        </a:xfrm>
        <a:prstGeom prst="roundRect">
          <a:avLst/>
        </a:prstGeom>
        <a:blipFill rotWithShape="0">
          <a:blip xmlns:r="http://schemas.openxmlformats.org/officeDocument/2006/relationships" r:embed="rId1"/>
          <a:tile tx="0" ty="0" sx="100000" sy="100000" flip="none" algn="tl"/>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b="1" kern="1200" dirty="0" smtClean="0">
              <a:latin typeface="华文楷体" panose="02010600040101010101" pitchFamily="2" charset="-122"/>
              <a:ea typeface="华文楷体" panose="02010600040101010101" pitchFamily="2" charset="-122"/>
            </a:rPr>
            <a:t>社会的多元化发展</a:t>
          </a:r>
          <a:endParaRPr lang="zh-CN" altLang="en-US" sz="2800" b="1" kern="1200" dirty="0">
            <a:latin typeface="华文楷体" panose="02010600040101010101" pitchFamily="2" charset="-122"/>
            <a:ea typeface="华文楷体" panose="02010600040101010101" pitchFamily="2" charset="-122"/>
          </a:endParaRPr>
        </a:p>
      </dsp:txBody>
      <dsp:txXfrm>
        <a:off x="1783207" y="1938237"/>
        <a:ext cx="5508734" cy="543159"/>
      </dsp:txXfrm>
    </dsp:sp>
    <dsp:sp modelId="{7D5920EF-A3EC-453E-8376-F270ED5F54CD}">
      <dsp:nvSpPr>
        <dsp:cNvPr id="0" name=""/>
        <dsp:cNvSpPr/>
      </dsp:nvSpPr>
      <dsp:spPr>
        <a:xfrm>
          <a:off x="1739624" y="2628932"/>
          <a:ext cx="5595899" cy="601927"/>
        </a:xfrm>
        <a:prstGeom prst="roundRect">
          <a:avLst/>
        </a:prstGeom>
        <a:blipFill rotWithShape="0">
          <a:blip xmlns:r="http://schemas.openxmlformats.org/officeDocument/2006/relationships" r:embed="rId1"/>
          <a:tile tx="0" ty="0" sx="100000" sy="100000" flip="none" algn="tl"/>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b="1" kern="1200" dirty="0" smtClean="0">
              <a:latin typeface="华文楷体" panose="02010600040101010101" pitchFamily="2" charset="-122"/>
              <a:ea typeface="华文楷体" panose="02010600040101010101" pitchFamily="2" charset="-122"/>
            </a:rPr>
            <a:t>社会治理中的突出问题</a:t>
          </a:r>
          <a:endParaRPr lang="zh-CN" altLang="en-US" sz="2800" b="1" kern="1200" dirty="0">
            <a:latin typeface="华文楷体" panose="02010600040101010101" pitchFamily="2" charset="-122"/>
            <a:ea typeface="华文楷体" panose="02010600040101010101" pitchFamily="2" charset="-122"/>
          </a:endParaRPr>
        </a:p>
      </dsp:txBody>
      <dsp:txXfrm>
        <a:off x="1769008" y="2658316"/>
        <a:ext cx="5537131" cy="5431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E70E1F-4F9F-4391-89E1-55A30EECF344}">
      <dsp:nvSpPr>
        <dsp:cNvPr id="0" name=""/>
        <dsp:cNvSpPr/>
      </dsp:nvSpPr>
      <dsp:spPr>
        <a:xfrm>
          <a:off x="-294863" y="4197523"/>
          <a:ext cx="813690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13A675-CA4B-42B9-9855-6B7C621CC3F2}">
      <dsp:nvSpPr>
        <dsp:cNvPr id="0" name=""/>
        <dsp:cNvSpPr/>
      </dsp:nvSpPr>
      <dsp:spPr>
        <a:xfrm>
          <a:off x="-294863" y="3350541"/>
          <a:ext cx="813690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DA34EC-EC0A-44C6-B79F-12034877DD62}">
      <dsp:nvSpPr>
        <dsp:cNvPr id="0" name=""/>
        <dsp:cNvSpPr/>
      </dsp:nvSpPr>
      <dsp:spPr>
        <a:xfrm>
          <a:off x="-294863" y="2503558"/>
          <a:ext cx="813690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CAE20C-2905-4FBC-BBB0-3CE3BADEB13B}">
      <dsp:nvSpPr>
        <dsp:cNvPr id="0" name=""/>
        <dsp:cNvSpPr/>
      </dsp:nvSpPr>
      <dsp:spPr>
        <a:xfrm>
          <a:off x="-294863" y="1656576"/>
          <a:ext cx="813690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57137F8-4871-47A0-BA4A-A9491A5B2009}">
      <dsp:nvSpPr>
        <dsp:cNvPr id="0" name=""/>
        <dsp:cNvSpPr/>
      </dsp:nvSpPr>
      <dsp:spPr>
        <a:xfrm>
          <a:off x="-294863" y="809594"/>
          <a:ext cx="813690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5826ED0-4683-4BE6-A567-0FC63BD6FFB5}">
      <dsp:nvSpPr>
        <dsp:cNvPr id="0" name=""/>
        <dsp:cNvSpPr/>
      </dsp:nvSpPr>
      <dsp:spPr>
        <a:xfrm>
          <a:off x="1231004" y="310806"/>
          <a:ext cx="7200762" cy="4332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lvl="0" algn="l" defTabSz="1244600">
            <a:lnSpc>
              <a:spcPct val="90000"/>
            </a:lnSpc>
            <a:spcBef>
              <a:spcPct val="0"/>
            </a:spcBef>
            <a:spcAft>
              <a:spcPct val="35000"/>
            </a:spcAft>
          </a:pPr>
          <a:r>
            <a:rPr lang="zh-CN" altLang="en-US" sz="2800" b="1" kern="1200" dirty="0" smtClean="0">
              <a:solidFill>
                <a:schemeClr val="tx1"/>
              </a:solidFill>
              <a:latin typeface="黑体" panose="02010609060101010101" pitchFamily="49" charset="-122"/>
              <a:ea typeface="黑体" panose="02010609060101010101" pitchFamily="49" charset="-122"/>
            </a:rPr>
            <a:t>固本强基，加强基层党组织领导核心作用</a:t>
          </a:r>
          <a:endParaRPr lang="zh-CN" altLang="en-US" sz="2800" b="1" kern="1200" dirty="0">
            <a:solidFill>
              <a:schemeClr val="tx1"/>
            </a:solidFill>
            <a:latin typeface="黑体" panose="02010609060101010101" pitchFamily="49" charset="-122"/>
            <a:ea typeface="黑体" panose="02010609060101010101" pitchFamily="49" charset="-122"/>
          </a:endParaRPr>
        </a:p>
      </dsp:txBody>
      <dsp:txXfrm>
        <a:off x="1231004" y="310806"/>
        <a:ext cx="7200762" cy="433275"/>
      </dsp:txXfrm>
    </dsp:sp>
    <dsp:sp modelId="{2BF9406A-DB36-4587-8EC1-8588499D395D}">
      <dsp:nvSpPr>
        <dsp:cNvPr id="0" name=""/>
        <dsp:cNvSpPr/>
      </dsp:nvSpPr>
      <dsp:spPr>
        <a:xfrm>
          <a:off x="0" y="2944"/>
          <a:ext cx="1029765" cy="806649"/>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59055" rIns="59055" bIns="59055" numCol="1" spcCol="1270" anchor="ctr" anchorCtr="0">
          <a:noAutofit/>
        </a:bodyPr>
        <a:lstStyle/>
        <a:p>
          <a:pPr lvl="0" algn="ctr" defTabSz="1377950">
            <a:lnSpc>
              <a:spcPct val="90000"/>
            </a:lnSpc>
            <a:spcBef>
              <a:spcPct val="0"/>
            </a:spcBef>
            <a:spcAft>
              <a:spcPct val="35000"/>
            </a:spcAft>
          </a:pPr>
          <a:r>
            <a:rPr lang="zh-CN" altLang="en-US" sz="3100" b="1" kern="1200" smtClean="0">
              <a:solidFill>
                <a:schemeClr val="bg1"/>
              </a:solidFill>
            </a:rPr>
            <a:t>（一）</a:t>
          </a:r>
          <a:endParaRPr lang="zh-CN" altLang="en-US" sz="3100" b="1" kern="1200" dirty="0">
            <a:solidFill>
              <a:schemeClr val="bg1"/>
            </a:solidFill>
          </a:endParaRPr>
        </a:p>
      </dsp:txBody>
      <dsp:txXfrm>
        <a:off x="39384" y="42328"/>
        <a:ext cx="950997" cy="767265"/>
      </dsp:txXfrm>
    </dsp:sp>
    <dsp:sp modelId="{7E214D55-4FCD-4746-AAB4-96410B0E6DA5}">
      <dsp:nvSpPr>
        <dsp:cNvPr id="0" name=""/>
        <dsp:cNvSpPr/>
      </dsp:nvSpPr>
      <dsp:spPr>
        <a:xfrm>
          <a:off x="1231004" y="780191"/>
          <a:ext cx="7200762" cy="806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lvl="0" algn="l" defTabSz="1244600">
            <a:lnSpc>
              <a:spcPct val="90000"/>
            </a:lnSpc>
            <a:spcBef>
              <a:spcPct val="0"/>
            </a:spcBef>
            <a:spcAft>
              <a:spcPct val="35000"/>
            </a:spcAft>
          </a:pPr>
          <a:r>
            <a:rPr lang="zh-CN" altLang="en-US" sz="2800" b="1" kern="1200" dirty="0" smtClean="0">
              <a:solidFill>
                <a:schemeClr val="tx1"/>
              </a:solidFill>
              <a:latin typeface="黑体" pitchFamily="2" charset="-122"/>
              <a:ea typeface="黑体" pitchFamily="2" charset="-122"/>
            </a:rPr>
            <a:t>多措并举，积极推进城乡社区自治</a:t>
          </a:r>
          <a:endParaRPr lang="zh-CN" altLang="en-US" sz="2800" b="1" kern="1200" dirty="0">
            <a:solidFill>
              <a:schemeClr val="tx1"/>
            </a:solidFill>
            <a:latin typeface="黑体" pitchFamily="2" charset="-122"/>
            <a:ea typeface="黑体" pitchFamily="2" charset="-122"/>
          </a:endParaRPr>
        </a:p>
      </dsp:txBody>
      <dsp:txXfrm>
        <a:off x="1231004" y="780191"/>
        <a:ext cx="7200762" cy="806649"/>
      </dsp:txXfrm>
    </dsp:sp>
    <dsp:sp modelId="{31BE08A1-5D5B-4546-84D1-B641C05D1EED}">
      <dsp:nvSpPr>
        <dsp:cNvPr id="0" name=""/>
        <dsp:cNvSpPr/>
      </dsp:nvSpPr>
      <dsp:spPr>
        <a:xfrm>
          <a:off x="0" y="849926"/>
          <a:ext cx="1029765" cy="806649"/>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59055" rIns="59055" bIns="59055" numCol="1" spcCol="1270" anchor="ctr" anchorCtr="0">
          <a:noAutofit/>
        </a:bodyPr>
        <a:lstStyle/>
        <a:p>
          <a:pPr lvl="0" algn="ctr" defTabSz="1377950">
            <a:lnSpc>
              <a:spcPct val="90000"/>
            </a:lnSpc>
            <a:spcBef>
              <a:spcPct val="0"/>
            </a:spcBef>
            <a:spcAft>
              <a:spcPct val="35000"/>
            </a:spcAft>
          </a:pPr>
          <a:r>
            <a:rPr lang="zh-CN" altLang="en-US" sz="3100" b="1" kern="1200" dirty="0" smtClean="0">
              <a:solidFill>
                <a:schemeClr val="bg1"/>
              </a:solidFill>
            </a:rPr>
            <a:t>（二）</a:t>
          </a:r>
          <a:endParaRPr lang="zh-CN" altLang="en-US" sz="3100" b="1" kern="1200" dirty="0">
            <a:solidFill>
              <a:schemeClr val="bg1"/>
            </a:solidFill>
          </a:endParaRPr>
        </a:p>
      </dsp:txBody>
      <dsp:txXfrm>
        <a:off x="39384" y="889310"/>
        <a:ext cx="950997" cy="767265"/>
      </dsp:txXfrm>
    </dsp:sp>
    <dsp:sp modelId="{14079372-C33E-413B-85F0-13757593C6E1}">
      <dsp:nvSpPr>
        <dsp:cNvPr id="0" name=""/>
        <dsp:cNvSpPr/>
      </dsp:nvSpPr>
      <dsp:spPr>
        <a:xfrm>
          <a:off x="1231004" y="1550276"/>
          <a:ext cx="7200762" cy="806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lvl="0" algn="l" defTabSz="1244600">
            <a:lnSpc>
              <a:spcPct val="90000"/>
            </a:lnSpc>
            <a:spcBef>
              <a:spcPct val="0"/>
            </a:spcBef>
            <a:spcAft>
              <a:spcPct val="35000"/>
            </a:spcAft>
          </a:pPr>
          <a:r>
            <a:rPr lang="zh-CN" altLang="en-US" sz="2800" b="1" kern="1200" dirty="0" smtClean="0">
              <a:solidFill>
                <a:schemeClr val="tx1"/>
              </a:solidFill>
              <a:latin typeface="黑体" pitchFamily="2" charset="-122"/>
              <a:ea typeface="黑体" pitchFamily="2" charset="-122"/>
            </a:rPr>
            <a:t>把握重点，提供优质高效社区服务</a:t>
          </a:r>
        </a:p>
      </dsp:txBody>
      <dsp:txXfrm>
        <a:off x="1231004" y="1550276"/>
        <a:ext cx="7200762" cy="806649"/>
      </dsp:txXfrm>
    </dsp:sp>
    <dsp:sp modelId="{06102483-DBCA-4451-A383-FB92167530E5}">
      <dsp:nvSpPr>
        <dsp:cNvPr id="0" name=""/>
        <dsp:cNvSpPr/>
      </dsp:nvSpPr>
      <dsp:spPr>
        <a:xfrm>
          <a:off x="0" y="1696909"/>
          <a:ext cx="1029765" cy="806649"/>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59055" rIns="59055" bIns="59055" numCol="1" spcCol="1270" anchor="ctr" anchorCtr="0">
          <a:noAutofit/>
        </a:bodyPr>
        <a:lstStyle/>
        <a:p>
          <a:pPr lvl="0" algn="ctr" defTabSz="1377950">
            <a:lnSpc>
              <a:spcPct val="90000"/>
            </a:lnSpc>
            <a:spcBef>
              <a:spcPct val="0"/>
            </a:spcBef>
            <a:spcAft>
              <a:spcPct val="35000"/>
            </a:spcAft>
          </a:pPr>
          <a:r>
            <a:rPr lang="zh-CN" altLang="en-US" sz="3100" b="1" kern="1200" dirty="0" smtClean="0">
              <a:solidFill>
                <a:schemeClr val="bg1"/>
              </a:solidFill>
            </a:rPr>
            <a:t>（三）</a:t>
          </a:r>
          <a:endParaRPr lang="zh-CN" altLang="en-US" sz="3100" b="1" kern="1200" dirty="0">
            <a:solidFill>
              <a:schemeClr val="bg1"/>
            </a:solidFill>
          </a:endParaRPr>
        </a:p>
      </dsp:txBody>
      <dsp:txXfrm>
        <a:off x="39384" y="1736293"/>
        <a:ext cx="950997" cy="767265"/>
      </dsp:txXfrm>
    </dsp:sp>
    <dsp:sp modelId="{D71ACEB2-375C-4384-A0E1-C96A06A60ED1}">
      <dsp:nvSpPr>
        <dsp:cNvPr id="0" name=""/>
        <dsp:cNvSpPr/>
      </dsp:nvSpPr>
      <dsp:spPr>
        <a:xfrm>
          <a:off x="1231004" y="2426935"/>
          <a:ext cx="7200762" cy="806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lvl="0" algn="l" defTabSz="1244600">
            <a:lnSpc>
              <a:spcPct val="90000"/>
            </a:lnSpc>
            <a:spcBef>
              <a:spcPct val="0"/>
            </a:spcBef>
            <a:spcAft>
              <a:spcPct val="35000"/>
            </a:spcAft>
          </a:pPr>
          <a:r>
            <a:rPr lang="zh-CN" altLang="en-US" sz="2800" b="1" kern="1200" dirty="0" smtClean="0">
              <a:solidFill>
                <a:schemeClr val="tx1"/>
              </a:solidFill>
              <a:latin typeface="黑体" pitchFamily="2" charset="-122"/>
              <a:ea typeface="黑体" pitchFamily="2" charset="-122"/>
            </a:rPr>
            <a:t>凝心聚力，着力培育居民社区意识</a:t>
          </a:r>
        </a:p>
      </dsp:txBody>
      <dsp:txXfrm>
        <a:off x="1231004" y="2426935"/>
        <a:ext cx="7200762" cy="806649"/>
      </dsp:txXfrm>
    </dsp:sp>
    <dsp:sp modelId="{B60F0502-9561-403C-A28A-EF7440DA319E}">
      <dsp:nvSpPr>
        <dsp:cNvPr id="0" name=""/>
        <dsp:cNvSpPr/>
      </dsp:nvSpPr>
      <dsp:spPr>
        <a:xfrm>
          <a:off x="0" y="2543891"/>
          <a:ext cx="1029765" cy="806649"/>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59055" rIns="59055" bIns="59055" numCol="1" spcCol="1270" anchor="ctr" anchorCtr="0">
          <a:noAutofit/>
        </a:bodyPr>
        <a:lstStyle/>
        <a:p>
          <a:pPr lvl="0" algn="ctr" defTabSz="1377950">
            <a:lnSpc>
              <a:spcPct val="90000"/>
            </a:lnSpc>
            <a:spcBef>
              <a:spcPct val="0"/>
            </a:spcBef>
            <a:spcAft>
              <a:spcPct val="35000"/>
            </a:spcAft>
          </a:pPr>
          <a:r>
            <a:rPr lang="zh-CN" altLang="en-US" sz="3100" b="1" kern="1200" dirty="0" smtClean="0">
              <a:solidFill>
                <a:schemeClr val="bg1"/>
              </a:solidFill>
            </a:rPr>
            <a:t>（四）</a:t>
          </a:r>
          <a:endParaRPr lang="zh-CN" altLang="en-US" sz="3100" b="1" kern="1200" dirty="0">
            <a:solidFill>
              <a:schemeClr val="bg1"/>
            </a:solidFill>
          </a:endParaRPr>
        </a:p>
      </dsp:txBody>
      <dsp:txXfrm>
        <a:off x="39384" y="2583275"/>
        <a:ext cx="950997" cy="767265"/>
      </dsp:txXfrm>
    </dsp:sp>
    <dsp:sp modelId="{EE119FBE-F051-40E3-9CE8-56D63F592721}">
      <dsp:nvSpPr>
        <dsp:cNvPr id="0" name=""/>
        <dsp:cNvSpPr/>
      </dsp:nvSpPr>
      <dsp:spPr>
        <a:xfrm>
          <a:off x="1231004" y="3480387"/>
          <a:ext cx="7200762" cy="6199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lvl="0" algn="l" defTabSz="1244600">
            <a:lnSpc>
              <a:spcPct val="90000"/>
            </a:lnSpc>
            <a:spcBef>
              <a:spcPct val="0"/>
            </a:spcBef>
            <a:spcAft>
              <a:spcPct val="35000"/>
            </a:spcAft>
          </a:pPr>
          <a:r>
            <a:rPr lang="zh-CN" altLang="en-US" sz="2800" b="1" kern="1200" dirty="0" smtClean="0">
              <a:solidFill>
                <a:schemeClr val="tx1"/>
              </a:solidFill>
              <a:latin typeface="黑体" pitchFamily="2" charset="-122"/>
              <a:ea typeface="黑体" pitchFamily="2" charset="-122"/>
            </a:rPr>
            <a:t>多元共治，充分发挥各类主体作用</a:t>
          </a:r>
        </a:p>
      </dsp:txBody>
      <dsp:txXfrm>
        <a:off x="1231004" y="3480387"/>
        <a:ext cx="7200762" cy="619958"/>
      </dsp:txXfrm>
    </dsp:sp>
    <dsp:sp modelId="{478CEEB2-9521-4E45-B954-D1CEAACE624D}">
      <dsp:nvSpPr>
        <dsp:cNvPr id="0" name=""/>
        <dsp:cNvSpPr/>
      </dsp:nvSpPr>
      <dsp:spPr>
        <a:xfrm>
          <a:off x="0" y="3390873"/>
          <a:ext cx="1029765" cy="806649"/>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59055" rIns="59055" bIns="59055" numCol="1" spcCol="1270" anchor="ctr" anchorCtr="0">
          <a:noAutofit/>
        </a:bodyPr>
        <a:lstStyle/>
        <a:p>
          <a:pPr lvl="0" algn="ctr" defTabSz="1377950">
            <a:lnSpc>
              <a:spcPct val="90000"/>
            </a:lnSpc>
            <a:spcBef>
              <a:spcPct val="0"/>
            </a:spcBef>
            <a:spcAft>
              <a:spcPct val="35000"/>
            </a:spcAft>
          </a:pPr>
          <a:r>
            <a:rPr lang="zh-CN" altLang="en-US" sz="3100" b="1" kern="1200" dirty="0" smtClean="0">
              <a:solidFill>
                <a:schemeClr val="bg1"/>
              </a:solidFill>
            </a:rPr>
            <a:t>（五）</a:t>
          </a:r>
          <a:endParaRPr lang="zh-CN" altLang="en-US" sz="3100" b="1" kern="1200" dirty="0">
            <a:solidFill>
              <a:schemeClr val="bg1"/>
            </a:solidFill>
          </a:endParaRPr>
        </a:p>
      </dsp:txBody>
      <dsp:txXfrm>
        <a:off x="39384" y="3430257"/>
        <a:ext cx="950997" cy="76726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914DFF-9387-455F-A3FB-CE9F9109E97F}">
      <dsp:nvSpPr>
        <dsp:cNvPr id="0" name=""/>
        <dsp:cNvSpPr/>
      </dsp:nvSpPr>
      <dsp:spPr>
        <a:xfrm>
          <a:off x="4087747" y="1063235"/>
          <a:ext cx="3391238" cy="403480"/>
        </a:xfrm>
        <a:custGeom>
          <a:avLst/>
          <a:gdLst/>
          <a:ahLst/>
          <a:cxnLst/>
          <a:rect l="0" t="0" r="0" b="0"/>
          <a:pathLst>
            <a:path>
              <a:moveTo>
                <a:pt x="0" y="0"/>
              </a:moveTo>
              <a:lnTo>
                <a:pt x="0" y="274960"/>
              </a:lnTo>
              <a:lnTo>
                <a:pt x="3391238" y="274960"/>
              </a:lnTo>
              <a:lnTo>
                <a:pt x="3391238" y="40348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F48B0F-2686-4DD6-A82B-07AED119719C}">
      <dsp:nvSpPr>
        <dsp:cNvPr id="0" name=""/>
        <dsp:cNvSpPr/>
      </dsp:nvSpPr>
      <dsp:spPr>
        <a:xfrm>
          <a:off x="4087747" y="1063235"/>
          <a:ext cx="1695619" cy="403480"/>
        </a:xfrm>
        <a:custGeom>
          <a:avLst/>
          <a:gdLst/>
          <a:ahLst/>
          <a:cxnLst/>
          <a:rect l="0" t="0" r="0" b="0"/>
          <a:pathLst>
            <a:path>
              <a:moveTo>
                <a:pt x="0" y="0"/>
              </a:moveTo>
              <a:lnTo>
                <a:pt x="0" y="274960"/>
              </a:lnTo>
              <a:lnTo>
                <a:pt x="1695619" y="274960"/>
              </a:lnTo>
              <a:lnTo>
                <a:pt x="1695619" y="40348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4C21B5-581B-4CDA-9C73-38CAD2789AC6}">
      <dsp:nvSpPr>
        <dsp:cNvPr id="0" name=""/>
        <dsp:cNvSpPr/>
      </dsp:nvSpPr>
      <dsp:spPr>
        <a:xfrm>
          <a:off x="4087747" y="2347667"/>
          <a:ext cx="2543428" cy="403480"/>
        </a:xfrm>
        <a:custGeom>
          <a:avLst/>
          <a:gdLst/>
          <a:ahLst/>
          <a:cxnLst/>
          <a:rect l="0" t="0" r="0" b="0"/>
          <a:pathLst>
            <a:path>
              <a:moveTo>
                <a:pt x="0" y="0"/>
              </a:moveTo>
              <a:lnTo>
                <a:pt x="0" y="274960"/>
              </a:lnTo>
              <a:lnTo>
                <a:pt x="2543428" y="274960"/>
              </a:lnTo>
              <a:lnTo>
                <a:pt x="2543428" y="40348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255F45-D98B-4BFE-829C-116DA39C7244}">
      <dsp:nvSpPr>
        <dsp:cNvPr id="0" name=""/>
        <dsp:cNvSpPr/>
      </dsp:nvSpPr>
      <dsp:spPr>
        <a:xfrm>
          <a:off x="4087747" y="2347667"/>
          <a:ext cx="847809" cy="403480"/>
        </a:xfrm>
        <a:custGeom>
          <a:avLst/>
          <a:gdLst/>
          <a:ahLst/>
          <a:cxnLst/>
          <a:rect l="0" t="0" r="0" b="0"/>
          <a:pathLst>
            <a:path>
              <a:moveTo>
                <a:pt x="0" y="0"/>
              </a:moveTo>
              <a:lnTo>
                <a:pt x="0" y="274960"/>
              </a:lnTo>
              <a:lnTo>
                <a:pt x="847809" y="274960"/>
              </a:lnTo>
              <a:lnTo>
                <a:pt x="847809" y="40348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DA84BE-C9C3-458E-9050-9E6520C28E2E}">
      <dsp:nvSpPr>
        <dsp:cNvPr id="0" name=""/>
        <dsp:cNvSpPr/>
      </dsp:nvSpPr>
      <dsp:spPr>
        <a:xfrm>
          <a:off x="3239937" y="2347667"/>
          <a:ext cx="847809" cy="403480"/>
        </a:xfrm>
        <a:custGeom>
          <a:avLst/>
          <a:gdLst/>
          <a:ahLst/>
          <a:cxnLst/>
          <a:rect l="0" t="0" r="0" b="0"/>
          <a:pathLst>
            <a:path>
              <a:moveTo>
                <a:pt x="847809" y="0"/>
              </a:moveTo>
              <a:lnTo>
                <a:pt x="847809" y="274960"/>
              </a:lnTo>
              <a:lnTo>
                <a:pt x="0" y="274960"/>
              </a:lnTo>
              <a:lnTo>
                <a:pt x="0" y="40348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2BA3CC3-14EC-4BED-80E2-D4DD5905AE1E}">
      <dsp:nvSpPr>
        <dsp:cNvPr id="0" name=""/>
        <dsp:cNvSpPr/>
      </dsp:nvSpPr>
      <dsp:spPr>
        <a:xfrm>
          <a:off x="1544318" y="2347667"/>
          <a:ext cx="2543428" cy="403480"/>
        </a:xfrm>
        <a:custGeom>
          <a:avLst/>
          <a:gdLst/>
          <a:ahLst/>
          <a:cxnLst/>
          <a:rect l="0" t="0" r="0" b="0"/>
          <a:pathLst>
            <a:path>
              <a:moveTo>
                <a:pt x="2543428" y="0"/>
              </a:moveTo>
              <a:lnTo>
                <a:pt x="2543428" y="274960"/>
              </a:lnTo>
              <a:lnTo>
                <a:pt x="0" y="274960"/>
              </a:lnTo>
              <a:lnTo>
                <a:pt x="0" y="40348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A323F5-50F6-4B3A-B515-4B852AC5BC50}">
      <dsp:nvSpPr>
        <dsp:cNvPr id="0" name=""/>
        <dsp:cNvSpPr/>
      </dsp:nvSpPr>
      <dsp:spPr>
        <a:xfrm>
          <a:off x="4042027" y="1063235"/>
          <a:ext cx="91440" cy="403480"/>
        </a:xfrm>
        <a:custGeom>
          <a:avLst/>
          <a:gdLst/>
          <a:ahLst/>
          <a:cxnLst/>
          <a:rect l="0" t="0" r="0" b="0"/>
          <a:pathLst>
            <a:path>
              <a:moveTo>
                <a:pt x="45720" y="0"/>
              </a:moveTo>
              <a:lnTo>
                <a:pt x="45720" y="40348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97EF53B-4665-418A-8C69-383CAC40AAB4}">
      <dsp:nvSpPr>
        <dsp:cNvPr id="0" name=""/>
        <dsp:cNvSpPr/>
      </dsp:nvSpPr>
      <dsp:spPr>
        <a:xfrm>
          <a:off x="2392128" y="1063235"/>
          <a:ext cx="1695619" cy="403480"/>
        </a:xfrm>
        <a:custGeom>
          <a:avLst/>
          <a:gdLst/>
          <a:ahLst/>
          <a:cxnLst/>
          <a:rect l="0" t="0" r="0" b="0"/>
          <a:pathLst>
            <a:path>
              <a:moveTo>
                <a:pt x="1695619" y="0"/>
              </a:moveTo>
              <a:lnTo>
                <a:pt x="1695619" y="274960"/>
              </a:lnTo>
              <a:lnTo>
                <a:pt x="0" y="274960"/>
              </a:lnTo>
              <a:lnTo>
                <a:pt x="0" y="40348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1F02F6-71F4-4BEF-A48B-0B9A06B2E405}">
      <dsp:nvSpPr>
        <dsp:cNvPr id="0" name=""/>
        <dsp:cNvSpPr/>
      </dsp:nvSpPr>
      <dsp:spPr>
        <a:xfrm>
          <a:off x="696509" y="1063235"/>
          <a:ext cx="3391238" cy="403480"/>
        </a:xfrm>
        <a:custGeom>
          <a:avLst/>
          <a:gdLst/>
          <a:ahLst/>
          <a:cxnLst/>
          <a:rect l="0" t="0" r="0" b="0"/>
          <a:pathLst>
            <a:path>
              <a:moveTo>
                <a:pt x="3391238" y="0"/>
              </a:moveTo>
              <a:lnTo>
                <a:pt x="3391238" y="274960"/>
              </a:lnTo>
              <a:lnTo>
                <a:pt x="0" y="274960"/>
              </a:lnTo>
              <a:lnTo>
                <a:pt x="0" y="40348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86C77C-4E55-45A1-A913-5D667F24DDCC}">
      <dsp:nvSpPr>
        <dsp:cNvPr id="0" name=""/>
        <dsp:cNvSpPr/>
      </dsp:nvSpPr>
      <dsp:spPr>
        <a:xfrm>
          <a:off x="3394085" y="182284"/>
          <a:ext cx="1387324" cy="8809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8D5FBC-0222-4C73-9B8F-8F3CAAC30A1C}">
      <dsp:nvSpPr>
        <dsp:cNvPr id="0" name=""/>
        <dsp:cNvSpPr/>
      </dsp:nvSpPr>
      <dsp:spPr>
        <a:xfrm>
          <a:off x="3548232" y="328724"/>
          <a:ext cx="1387324" cy="88095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rgbClr val="FF0000"/>
              </a:solidFill>
              <a:latin typeface="黑体" pitchFamily="2" charset="-122"/>
              <a:ea typeface="黑体" pitchFamily="2" charset="-122"/>
            </a:rPr>
            <a:t>广义的</a:t>
          </a:r>
          <a:endParaRPr lang="en-US" altLang="zh-CN" sz="2000" b="1" kern="1200" dirty="0" smtClean="0">
            <a:solidFill>
              <a:srgbClr val="FF0000"/>
            </a:solidFill>
            <a:latin typeface="黑体" pitchFamily="2" charset="-122"/>
            <a:ea typeface="黑体" pitchFamily="2" charset="-122"/>
          </a:endParaRPr>
        </a:p>
        <a:p>
          <a:pPr lvl="0" algn="ctr" defTabSz="889000">
            <a:lnSpc>
              <a:spcPct val="90000"/>
            </a:lnSpc>
            <a:spcBef>
              <a:spcPct val="0"/>
            </a:spcBef>
            <a:spcAft>
              <a:spcPct val="35000"/>
            </a:spcAft>
          </a:pPr>
          <a:r>
            <a:rPr lang="zh-CN" altLang="en-US" sz="2000" b="1" kern="1200" dirty="0" smtClean="0">
              <a:solidFill>
                <a:srgbClr val="FF0000"/>
              </a:solidFill>
              <a:latin typeface="黑体" pitchFamily="2" charset="-122"/>
              <a:ea typeface="黑体" pitchFamily="2" charset="-122"/>
            </a:rPr>
            <a:t>社区服务</a:t>
          </a:r>
          <a:endParaRPr lang="zh-CN" altLang="en-US" sz="2000" b="1" kern="1200" dirty="0">
            <a:solidFill>
              <a:srgbClr val="FF0000"/>
            </a:solidFill>
            <a:latin typeface="黑体" pitchFamily="2" charset="-122"/>
            <a:ea typeface="黑体" pitchFamily="2" charset="-122"/>
          </a:endParaRPr>
        </a:p>
      </dsp:txBody>
      <dsp:txXfrm>
        <a:off x="3574034" y="354526"/>
        <a:ext cx="1335720" cy="829347"/>
      </dsp:txXfrm>
    </dsp:sp>
    <dsp:sp modelId="{9B12FB71-7D39-40CA-B6C0-4CD048F50C8B}">
      <dsp:nvSpPr>
        <dsp:cNvPr id="0" name=""/>
        <dsp:cNvSpPr/>
      </dsp:nvSpPr>
      <dsp:spPr>
        <a:xfrm>
          <a:off x="2847" y="1466716"/>
          <a:ext cx="1387324" cy="8809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688672-1797-4B46-9594-EAB960E2C881}">
      <dsp:nvSpPr>
        <dsp:cNvPr id="0" name=""/>
        <dsp:cNvSpPr/>
      </dsp:nvSpPr>
      <dsp:spPr>
        <a:xfrm>
          <a:off x="156994" y="1613155"/>
          <a:ext cx="1387324" cy="88095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rgbClr val="FF0000"/>
              </a:solidFill>
              <a:latin typeface="黑体" pitchFamily="2" charset="-122"/>
              <a:ea typeface="黑体" pitchFamily="2" charset="-122"/>
            </a:rPr>
            <a:t>社区治安</a:t>
          </a:r>
        </a:p>
      </dsp:txBody>
      <dsp:txXfrm>
        <a:off x="182796" y="1638957"/>
        <a:ext cx="1335720" cy="829347"/>
      </dsp:txXfrm>
    </dsp:sp>
    <dsp:sp modelId="{7891B2B8-6049-495F-AE89-96D48668845F}">
      <dsp:nvSpPr>
        <dsp:cNvPr id="0" name=""/>
        <dsp:cNvSpPr/>
      </dsp:nvSpPr>
      <dsp:spPr>
        <a:xfrm>
          <a:off x="1698466" y="1466716"/>
          <a:ext cx="1387324" cy="8809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9755EF-5865-48F9-938C-29AEB3ACA130}">
      <dsp:nvSpPr>
        <dsp:cNvPr id="0" name=""/>
        <dsp:cNvSpPr/>
      </dsp:nvSpPr>
      <dsp:spPr>
        <a:xfrm>
          <a:off x="1852613" y="1613155"/>
          <a:ext cx="1387324" cy="88095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rgbClr val="FF0000"/>
              </a:solidFill>
              <a:latin typeface="黑体" pitchFamily="2" charset="-122"/>
              <a:ea typeface="黑体" pitchFamily="2" charset="-122"/>
            </a:rPr>
            <a:t>社区文化</a:t>
          </a:r>
        </a:p>
      </dsp:txBody>
      <dsp:txXfrm>
        <a:off x="1878415" y="1638957"/>
        <a:ext cx="1335720" cy="829347"/>
      </dsp:txXfrm>
    </dsp:sp>
    <dsp:sp modelId="{59C8CB2E-45CA-42CE-A4E7-C574B28BC6E5}">
      <dsp:nvSpPr>
        <dsp:cNvPr id="0" name=""/>
        <dsp:cNvSpPr/>
      </dsp:nvSpPr>
      <dsp:spPr>
        <a:xfrm>
          <a:off x="3394085" y="1466716"/>
          <a:ext cx="1387324" cy="8809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FDC675-D756-4802-B022-2F2E15BD49AA}">
      <dsp:nvSpPr>
        <dsp:cNvPr id="0" name=""/>
        <dsp:cNvSpPr/>
      </dsp:nvSpPr>
      <dsp:spPr>
        <a:xfrm>
          <a:off x="3548232" y="1613155"/>
          <a:ext cx="1387324" cy="88095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rgbClr val="FF0000"/>
              </a:solidFill>
              <a:latin typeface="黑体" pitchFamily="2" charset="-122"/>
              <a:ea typeface="黑体" pitchFamily="2" charset="-122"/>
            </a:rPr>
            <a:t>社区服务</a:t>
          </a:r>
          <a:endParaRPr lang="zh-CN" altLang="en-US" sz="2000" b="1" kern="1200" dirty="0">
            <a:solidFill>
              <a:srgbClr val="FF0000"/>
            </a:solidFill>
            <a:latin typeface="黑体" pitchFamily="2" charset="-122"/>
            <a:ea typeface="黑体" pitchFamily="2" charset="-122"/>
          </a:endParaRPr>
        </a:p>
      </dsp:txBody>
      <dsp:txXfrm>
        <a:off x="3574034" y="1638957"/>
        <a:ext cx="1335720" cy="829347"/>
      </dsp:txXfrm>
    </dsp:sp>
    <dsp:sp modelId="{DD42C67A-F133-4634-8D06-D61C380105BB}">
      <dsp:nvSpPr>
        <dsp:cNvPr id="0" name=""/>
        <dsp:cNvSpPr/>
      </dsp:nvSpPr>
      <dsp:spPr>
        <a:xfrm>
          <a:off x="850656" y="2751147"/>
          <a:ext cx="1387324" cy="8809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62C9A3-DF43-4316-BFD6-F4C01B8118D9}">
      <dsp:nvSpPr>
        <dsp:cNvPr id="0" name=""/>
        <dsp:cNvSpPr/>
      </dsp:nvSpPr>
      <dsp:spPr>
        <a:xfrm>
          <a:off x="1004803" y="2897587"/>
          <a:ext cx="1387324" cy="88095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chemeClr val="tx1"/>
              </a:solidFill>
              <a:latin typeface="黑体" pitchFamily="2" charset="-122"/>
              <a:ea typeface="黑体" pitchFamily="2" charset="-122"/>
            </a:rPr>
            <a:t>便民利民服务</a:t>
          </a:r>
          <a:endParaRPr lang="zh-CN" altLang="en-US" sz="2000" b="1" kern="1200" dirty="0">
            <a:solidFill>
              <a:schemeClr val="tx1"/>
            </a:solidFill>
            <a:latin typeface="黑体" pitchFamily="2" charset="-122"/>
            <a:ea typeface="黑体" pitchFamily="2" charset="-122"/>
          </a:endParaRPr>
        </a:p>
      </dsp:txBody>
      <dsp:txXfrm>
        <a:off x="1030605" y="2923389"/>
        <a:ext cx="1335720" cy="829347"/>
      </dsp:txXfrm>
    </dsp:sp>
    <dsp:sp modelId="{22FCF93D-9FBB-4784-AD6C-52F1A35C9ECF}">
      <dsp:nvSpPr>
        <dsp:cNvPr id="0" name=""/>
        <dsp:cNvSpPr/>
      </dsp:nvSpPr>
      <dsp:spPr>
        <a:xfrm>
          <a:off x="2546275" y="2751147"/>
          <a:ext cx="1387324" cy="8809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A8800E-E91D-49E7-9405-B60C57D867B5}">
      <dsp:nvSpPr>
        <dsp:cNvPr id="0" name=""/>
        <dsp:cNvSpPr/>
      </dsp:nvSpPr>
      <dsp:spPr>
        <a:xfrm>
          <a:off x="2700422" y="2897587"/>
          <a:ext cx="1387324" cy="88095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chemeClr val="tx1"/>
              </a:solidFill>
              <a:latin typeface="黑体" pitchFamily="2" charset="-122"/>
              <a:ea typeface="黑体" pitchFamily="2" charset="-122"/>
            </a:rPr>
            <a:t>社会救助福利服务</a:t>
          </a:r>
          <a:endParaRPr lang="zh-CN" altLang="en-US" sz="2000" b="1" kern="1200" dirty="0">
            <a:solidFill>
              <a:schemeClr val="tx1"/>
            </a:solidFill>
            <a:latin typeface="黑体" pitchFamily="2" charset="-122"/>
            <a:ea typeface="黑体" pitchFamily="2" charset="-122"/>
          </a:endParaRPr>
        </a:p>
      </dsp:txBody>
      <dsp:txXfrm>
        <a:off x="2726224" y="2923389"/>
        <a:ext cx="1335720" cy="829347"/>
      </dsp:txXfrm>
    </dsp:sp>
    <dsp:sp modelId="{F199C331-1C07-44F1-8119-9BCAC5F87680}">
      <dsp:nvSpPr>
        <dsp:cNvPr id="0" name=""/>
        <dsp:cNvSpPr/>
      </dsp:nvSpPr>
      <dsp:spPr>
        <a:xfrm>
          <a:off x="4241894" y="2751147"/>
          <a:ext cx="1387324" cy="8809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357DB5-F307-4282-8BF8-679CD94ECDE9}">
      <dsp:nvSpPr>
        <dsp:cNvPr id="0" name=""/>
        <dsp:cNvSpPr/>
      </dsp:nvSpPr>
      <dsp:spPr>
        <a:xfrm>
          <a:off x="4396041" y="2897587"/>
          <a:ext cx="1387324" cy="88095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chemeClr val="tx1"/>
              </a:solidFill>
              <a:latin typeface="黑体" pitchFamily="2" charset="-122"/>
              <a:ea typeface="黑体" pitchFamily="2" charset="-122"/>
            </a:rPr>
            <a:t>面向驻区单位的社会化服务</a:t>
          </a:r>
          <a:endParaRPr lang="zh-CN" altLang="en-US" sz="2000" b="1" kern="1200" dirty="0">
            <a:solidFill>
              <a:schemeClr val="tx1"/>
            </a:solidFill>
            <a:latin typeface="黑体" pitchFamily="2" charset="-122"/>
            <a:ea typeface="黑体" pitchFamily="2" charset="-122"/>
          </a:endParaRPr>
        </a:p>
      </dsp:txBody>
      <dsp:txXfrm>
        <a:off x="4421843" y="2923389"/>
        <a:ext cx="1335720" cy="829347"/>
      </dsp:txXfrm>
    </dsp:sp>
    <dsp:sp modelId="{2B0797B2-63AA-406C-972E-2EEABB8BE60F}">
      <dsp:nvSpPr>
        <dsp:cNvPr id="0" name=""/>
        <dsp:cNvSpPr/>
      </dsp:nvSpPr>
      <dsp:spPr>
        <a:xfrm>
          <a:off x="5937513" y="2751147"/>
          <a:ext cx="1387324" cy="8809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AA385B-A8BD-4BCA-8982-765504B9B21B}">
      <dsp:nvSpPr>
        <dsp:cNvPr id="0" name=""/>
        <dsp:cNvSpPr/>
      </dsp:nvSpPr>
      <dsp:spPr>
        <a:xfrm>
          <a:off x="6091660" y="2897587"/>
          <a:ext cx="1387324" cy="88095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chemeClr val="tx1"/>
              </a:solidFill>
              <a:latin typeface="黑体" pitchFamily="2" charset="-122"/>
              <a:ea typeface="黑体" pitchFamily="2" charset="-122"/>
            </a:rPr>
            <a:t>再就业</a:t>
          </a:r>
          <a:endParaRPr lang="en-US" altLang="zh-CN" sz="2000" b="1" kern="1200" dirty="0" smtClean="0">
            <a:solidFill>
              <a:schemeClr val="tx1"/>
            </a:solidFill>
            <a:latin typeface="黑体" pitchFamily="2" charset="-122"/>
            <a:ea typeface="黑体" pitchFamily="2" charset="-122"/>
          </a:endParaRPr>
        </a:p>
        <a:p>
          <a:pPr lvl="0" algn="ctr" defTabSz="889000">
            <a:lnSpc>
              <a:spcPct val="90000"/>
            </a:lnSpc>
            <a:spcBef>
              <a:spcPct val="0"/>
            </a:spcBef>
            <a:spcAft>
              <a:spcPct val="35000"/>
            </a:spcAft>
          </a:pPr>
          <a:r>
            <a:rPr lang="zh-CN" altLang="en-US" sz="2000" b="1" kern="1200" dirty="0" smtClean="0">
              <a:solidFill>
                <a:schemeClr val="tx1"/>
              </a:solidFill>
              <a:latin typeface="黑体" pitchFamily="2" charset="-122"/>
              <a:ea typeface="黑体" pitchFamily="2" charset="-122"/>
            </a:rPr>
            <a:t>服务</a:t>
          </a:r>
        </a:p>
      </dsp:txBody>
      <dsp:txXfrm>
        <a:off x="6117462" y="2923389"/>
        <a:ext cx="1335720" cy="829347"/>
      </dsp:txXfrm>
    </dsp:sp>
    <dsp:sp modelId="{CD3BE945-6DFD-47A7-9470-CEA89B7DA5C7}">
      <dsp:nvSpPr>
        <dsp:cNvPr id="0" name=""/>
        <dsp:cNvSpPr/>
      </dsp:nvSpPr>
      <dsp:spPr>
        <a:xfrm>
          <a:off x="5089704" y="1466716"/>
          <a:ext cx="1387324" cy="8809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BF33B43-D18F-4617-92B0-78240F96C38A}">
      <dsp:nvSpPr>
        <dsp:cNvPr id="0" name=""/>
        <dsp:cNvSpPr/>
      </dsp:nvSpPr>
      <dsp:spPr>
        <a:xfrm>
          <a:off x="5243851" y="1613155"/>
          <a:ext cx="1387324" cy="88095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rgbClr val="FF0000"/>
              </a:solidFill>
              <a:latin typeface="黑体" pitchFamily="2" charset="-122"/>
              <a:ea typeface="黑体" pitchFamily="2" charset="-122"/>
            </a:rPr>
            <a:t>社区环境</a:t>
          </a:r>
          <a:endParaRPr lang="zh-CN" altLang="en-US" sz="2000" b="1" kern="1200" dirty="0">
            <a:solidFill>
              <a:srgbClr val="FF0000"/>
            </a:solidFill>
            <a:latin typeface="黑体" pitchFamily="2" charset="-122"/>
            <a:ea typeface="黑体" pitchFamily="2" charset="-122"/>
          </a:endParaRPr>
        </a:p>
      </dsp:txBody>
      <dsp:txXfrm>
        <a:off x="5269653" y="1638957"/>
        <a:ext cx="1335720" cy="829347"/>
      </dsp:txXfrm>
    </dsp:sp>
    <dsp:sp modelId="{BAB4827F-FD9C-4DFE-A572-DD1C54338D1A}">
      <dsp:nvSpPr>
        <dsp:cNvPr id="0" name=""/>
        <dsp:cNvSpPr/>
      </dsp:nvSpPr>
      <dsp:spPr>
        <a:xfrm>
          <a:off x="6785323" y="1466716"/>
          <a:ext cx="1387324" cy="8809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55CD74-E0CA-4846-8A9C-E7A5667B08A3}">
      <dsp:nvSpPr>
        <dsp:cNvPr id="0" name=""/>
        <dsp:cNvSpPr/>
      </dsp:nvSpPr>
      <dsp:spPr>
        <a:xfrm>
          <a:off x="6939470" y="1613155"/>
          <a:ext cx="1387324" cy="88095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rgbClr val="FF0000"/>
              </a:solidFill>
              <a:latin typeface="黑体" pitchFamily="2" charset="-122"/>
              <a:ea typeface="黑体" pitchFamily="2" charset="-122"/>
            </a:rPr>
            <a:t>社区卫生</a:t>
          </a:r>
          <a:endParaRPr lang="zh-CN" altLang="en-US" sz="2000" b="1" kern="1200" dirty="0">
            <a:solidFill>
              <a:srgbClr val="FF0000"/>
            </a:solidFill>
            <a:latin typeface="黑体" pitchFamily="2" charset="-122"/>
            <a:ea typeface="黑体" pitchFamily="2" charset="-122"/>
          </a:endParaRPr>
        </a:p>
      </dsp:txBody>
      <dsp:txXfrm>
        <a:off x="6965272" y="1638957"/>
        <a:ext cx="1335720" cy="82934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2D0041-AE97-4F44-8284-9EEE58784B52}">
      <dsp:nvSpPr>
        <dsp:cNvPr id="0" name=""/>
        <dsp:cNvSpPr/>
      </dsp:nvSpPr>
      <dsp:spPr>
        <a:xfrm>
          <a:off x="406810" y="0"/>
          <a:ext cx="1908908" cy="954454"/>
        </a:xfrm>
        <a:prstGeom prst="roundRect">
          <a:avLst>
            <a:gd name="adj" fmla="val 10000"/>
          </a:avLst>
        </a:prstGeom>
        <a:solidFill>
          <a:schemeClr val="accent1">
            <a:hueOff val="0"/>
            <a:satOff val="0"/>
            <a:lumOff val="0"/>
            <a:alphaOff val="0"/>
          </a:schemeClr>
        </a:soli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3815" tIns="29210" rIns="43815" bIns="29210" numCol="1" spcCol="1270" anchor="ctr" anchorCtr="0">
          <a:noAutofit/>
        </a:bodyPr>
        <a:lstStyle/>
        <a:p>
          <a:pPr lvl="0" algn="ctr" defTabSz="1022350">
            <a:lnSpc>
              <a:spcPct val="90000"/>
            </a:lnSpc>
            <a:spcBef>
              <a:spcPct val="0"/>
            </a:spcBef>
            <a:spcAft>
              <a:spcPct val="35000"/>
            </a:spcAft>
          </a:pPr>
          <a:r>
            <a:rPr lang="zh-CN" altLang="en-US" sz="2300" b="1" kern="1200" dirty="0" smtClean="0">
              <a:latin typeface="黑体" pitchFamily="2" charset="-122"/>
              <a:ea typeface="黑体" pitchFamily="2" charset="-122"/>
            </a:rPr>
            <a:t>拓展服务范围提高服务质量</a:t>
          </a:r>
          <a:endParaRPr lang="zh-CN" altLang="en-US" sz="2300" b="1" kern="1200" dirty="0">
            <a:latin typeface="黑体" pitchFamily="2" charset="-122"/>
            <a:ea typeface="黑体" pitchFamily="2" charset="-122"/>
          </a:endParaRPr>
        </a:p>
      </dsp:txBody>
      <dsp:txXfrm>
        <a:off x="434765" y="27955"/>
        <a:ext cx="1852998" cy="898544"/>
      </dsp:txXfrm>
    </dsp:sp>
    <dsp:sp modelId="{C4E2A15E-1671-490C-BD51-B855E00BF0AC}">
      <dsp:nvSpPr>
        <dsp:cNvPr id="0" name=""/>
        <dsp:cNvSpPr/>
      </dsp:nvSpPr>
      <dsp:spPr>
        <a:xfrm>
          <a:off x="597701" y="954454"/>
          <a:ext cx="161894" cy="717263"/>
        </a:xfrm>
        <a:custGeom>
          <a:avLst/>
          <a:gdLst/>
          <a:ahLst/>
          <a:cxnLst/>
          <a:rect l="0" t="0" r="0" b="0"/>
          <a:pathLst>
            <a:path>
              <a:moveTo>
                <a:pt x="0" y="0"/>
              </a:moveTo>
              <a:lnTo>
                <a:pt x="0" y="717263"/>
              </a:lnTo>
              <a:lnTo>
                <a:pt x="161894" y="717263"/>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7F600E5-CD64-4CB2-910D-C6356EB54A55}">
      <dsp:nvSpPr>
        <dsp:cNvPr id="0" name=""/>
        <dsp:cNvSpPr/>
      </dsp:nvSpPr>
      <dsp:spPr>
        <a:xfrm>
          <a:off x="759596" y="1194490"/>
          <a:ext cx="2768176" cy="954454"/>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25400" rIns="38100" bIns="25400" numCol="1" spcCol="1270" anchor="ctr" anchorCtr="1">
          <a:noAutofit/>
        </a:bodyPr>
        <a:lstStyle/>
        <a:p>
          <a:pPr lvl="0" algn="l" defTabSz="889000">
            <a:lnSpc>
              <a:spcPct val="90000"/>
            </a:lnSpc>
            <a:spcBef>
              <a:spcPct val="0"/>
            </a:spcBef>
            <a:spcAft>
              <a:spcPct val="35000"/>
            </a:spcAft>
          </a:pPr>
          <a:r>
            <a:rPr lang="zh-CN" altLang="en-US" sz="2000" b="1" kern="1200" dirty="0" smtClean="0">
              <a:solidFill>
                <a:schemeClr val="bg1"/>
              </a:solidFill>
              <a:latin typeface="华文楷体" panose="02010600040101010101" pitchFamily="2" charset="-122"/>
              <a:ea typeface="华文楷体" panose="02010600040101010101" pitchFamily="2" charset="-122"/>
            </a:rPr>
            <a:t>加强对流动人口和非户籍居民的服务</a:t>
          </a:r>
          <a:endParaRPr lang="zh-CN" altLang="en-US" sz="2000" kern="1200" dirty="0">
            <a:solidFill>
              <a:schemeClr val="bg1"/>
            </a:solidFill>
            <a:latin typeface="华文楷体" panose="02010600040101010101" pitchFamily="2" charset="-122"/>
            <a:ea typeface="华文楷体" panose="02010600040101010101" pitchFamily="2" charset="-122"/>
          </a:endParaRPr>
        </a:p>
      </dsp:txBody>
      <dsp:txXfrm>
        <a:off x="787551" y="1222445"/>
        <a:ext cx="2712266" cy="898544"/>
      </dsp:txXfrm>
    </dsp:sp>
    <dsp:sp modelId="{FF831C22-FC0C-4E8F-A779-86035C011BF6}">
      <dsp:nvSpPr>
        <dsp:cNvPr id="0" name=""/>
        <dsp:cNvSpPr/>
      </dsp:nvSpPr>
      <dsp:spPr>
        <a:xfrm>
          <a:off x="597701" y="954454"/>
          <a:ext cx="171500" cy="1910331"/>
        </a:xfrm>
        <a:custGeom>
          <a:avLst/>
          <a:gdLst/>
          <a:ahLst/>
          <a:cxnLst/>
          <a:rect l="0" t="0" r="0" b="0"/>
          <a:pathLst>
            <a:path>
              <a:moveTo>
                <a:pt x="0" y="0"/>
              </a:moveTo>
              <a:lnTo>
                <a:pt x="0" y="1910331"/>
              </a:lnTo>
              <a:lnTo>
                <a:pt x="171500" y="1910331"/>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E623BA0-1ED1-4BAB-B599-69DBBFE48264}">
      <dsp:nvSpPr>
        <dsp:cNvPr id="0" name=""/>
        <dsp:cNvSpPr/>
      </dsp:nvSpPr>
      <dsp:spPr>
        <a:xfrm>
          <a:off x="769201" y="2387558"/>
          <a:ext cx="2791679" cy="954454"/>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25400" rIns="38100" bIns="25400" numCol="1" spcCol="1270" anchor="ctr" anchorCtr="1">
          <a:noAutofit/>
        </a:bodyPr>
        <a:lstStyle/>
        <a:p>
          <a:pPr lvl="0" algn="l" defTabSz="889000">
            <a:lnSpc>
              <a:spcPct val="90000"/>
            </a:lnSpc>
            <a:spcBef>
              <a:spcPct val="0"/>
            </a:spcBef>
            <a:spcAft>
              <a:spcPct val="35000"/>
            </a:spcAft>
          </a:pPr>
          <a:r>
            <a:rPr lang="zh-CN" altLang="en-US" sz="2000" b="1" kern="1200" dirty="0" smtClean="0">
              <a:solidFill>
                <a:schemeClr val="bg1"/>
              </a:solidFill>
              <a:latin typeface="华文楷体" panose="02010600040101010101" pitchFamily="2" charset="-122"/>
              <a:ea typeface="华文楷体" panose="02010600040101010101" pitchFamily="2" charset="-122"/>
            </a:rPr>
            <a:t>加强对农村留守老人、儿童、妇女的服务</a:t>
          </a:r>
          <a:endParaRPr lang="zh-CN" altLang="en-US" sz="2000" b="1" kern="1200" dirty="0">
            <a:solidFill>
              <a:schemeClr val="bg1"/>
            </a:solidFill>
            <a:latin typeface="华文楷体" panose="02010600040101010101" pitchFamily="2" charset="-122"/>
            <a:ea typeface="华文楷体" panose="02010600040101010101" pitchFamily="2" charset="-122"/>
          </a:endParaRPr>
        </a:p>
      </dsp:txBody>
      <dsp:txXfrm>
        <a:off x="797156" y="2415513"/>
        <a:ext cx="2735769" cy="898544"/>
      </dsp:txXfrm>
    </dsp:sp>
    <dsp:sp modelId="{25D5F842-A9F6-4492-8423-38BA32AC4053}">
      <dsp:nvSpPr>
        <dsp:cNvPr id="0" name=""/>
        <dsp:cNvSpPr/>
      </dsp:nvSpPr>
      <dsp:spPr>
        <a:xfrm>
          <a:off x="597701" y="954454"/>
          <a:ext cx="161894" cy="3103398"/>
        </a:xfrm>
        <a:custGeom>
          <a:avLst/>
          <a:gdLst/>
          <a:ahLst/>
          <a:cxnLst/>
          <a:rect l="0" t="0" r="0" b="0"/>
          <a:pathLst>
            <a:path>
              <a:moveTo>
                <a:pt x="0" y="0"/>
              </a:moveTo>
              <a:lnTo>
                <a:pt x="0" y="3103398"/>
              </a:lnTo>
              <a:lnTo>
                <a:pt x="161894" y="3103398"/>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A48AC64C-FD27-4192-95EE-705A721BC813}">
      <dsp:nvSpPr>
        <dsp:cNvPr id="0" name=""/>
        <dsp:cNvSpPr/>
      </dsp:nvSpPr>
      <dsp:spPr>
        <a:xfrm>
          <a:off x="759596" y="3580626"/>
          <a:ext cx="2768176" cy="954454"/>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l" defTabSz="889000">
            <a:lnSpc>
              <a:spcPct val="90000"/>
            </a:lnSpc>
            <a:spcBef>
              <a:spcPct val="0"/>
            </a:spcBef>
            <a:spcAft>
              <a:spcPct val="35000"/>
            </a:spcAft>
          </a:pPr>
          <a:r>
            <a:rPr lang="zh-CN" altLang="en-US" sz="2000" b="1" kern="1200" dirty="0" smtClean="0">
              <a:solidFill>
                <a:schemeClr val="bg1"/>
              </a:solidFill>
              <a:latin typeface="华文楷体" panose="02010600040101010101" pitchFamily="2" charset="-122"/>
              <a:ea typeface="华文楷体" panose="02010600040101010101" pitchFamily="2" charset="-122"/>
            </a:rPr>
            <a:t>社区服务要把公益性、服务性同社会化、产业化结合起来</a:t>
          </a:r>
          <a:endParaRPr lang="zh-CN" altLang="en-US" sz="2000" kern="1200" dirty="0">
            <a:solidFill>
              <a:schemeClr val="bg1"/>
            </a:solidFill>
            <a:latin typeface="华文楷体" panose="02010600040101010101" pitchFamily="2" charset="-122"/>
            <a:ea typeface="华文楷体" panose="02010600040101010101" pitchFamily="2" charset="-122"/>
          </a:endParaRPr>
        </a:p>
      </dsp:txBody>
      <dsp:txXfrm>
        <a:off x="787551" y="3608581"/>
        <a:ext cx="2712266" cy="89854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637E09-4E0C-4039-B230-FCC2425B9CE0}">
      <dsp:nvSpPr>
        <dsp:cNvPr id="0" name=""/>
        <dsp:cNvSpPr/>
      </dsp:nvSpPr>
      <dsp:spPr>
        <a:xfrm>
          <a:off x="1755620" y="1767819"/>
          <a:ext cx="1634423" cy="1630714"/>
        </a:xfrm>
        <a:prstGeom prst="ellipse">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63500" sx="102000" sy="102000" algn="ctr" rotWithShape="0">
            <a:prstClr val="black">
              <a:alpha val="40000"/>
            </a:prst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mn-ea"/>
              <a:ea typeface="+mn-ea"/>
            </a:rPr>
            <a:t>济南市</a:t>
          </a:r>
          <a:endParaRPr lang="en-US" altLang="zh-CN" sz="2000" b="1" kern="1200" dirty="0" smtClean="0">
            <a:latin typeface="+mn-ea"/>
            <a:ea typeface="+mn-ea"/>
          </a:endParaRPr>
        </a:p>
        <a:p>
          <a:pPr lvl="0" algn="ctr" defTabSz="889000">
            <a:lnSpc>
              <a:spcPct val="90000"/>
            </a:lnSpc>
            <a:spcBef>
              <a:spcPct val="0"/>
            </a:spcBef>
            <a:spcAft>
              <a:spcPct val="35000"/>
            </a:spcAft>
          </a:pPr>
          <a:r>
            <a:rPr lang="zh-CN" altLang="en-US" sz="2000" b="1" kern="1200" dirty="0" smtClean="0">
              <a:latin typeface="+mn-ea"/>
              <a:ea typeface="+mn-ea"/>
            </a:rPr>
            <a:t>养老机构</a:t>
          </a:r>
          <a:endParaRPr lang="en-US" altLang="zh-CN" sz="2000" b="1" kern="1200" dirty="0" smtClean="0">
            <a:latin typeface="+mn-ea"/>
            <a:ea typeface="+mn-ea"/>
          </a:endParaRPr>
        </a:p>
        <a:p>
          <a:pPr lvl="0" algn="ctr" defTabSz="889000">
            <a:lnSpc>
              <a:spcPct val="90000"/>
            </a:lnSpc>
            <a:spcBef>
              <a:spcPct val="0"/>
            </a:spcBef>
            <a:spcAft>
              <a:spcPct val="35000"/>
            </a:spcAft>
          </a:pPr>
          <a:r>
            <a:rPr lang="zh-CN" altLang="en-US" sz="2000" b="1" kern="1200" dirty="0" smtClean="0">
              <a:latin typeface="+mn-ea"/>
              <a:ea typeface="+mn-ea"/>
            </a:rPr>
            <a:t>组成</a:t>
          </a:r>
          <a:endParaRPr lang="zh-CN" altLang="en-US" sz="2000" b="1" kern="1200" dirty="0">
            <a:latin typeface="+mn-ea"/>
            <a:ea typeface="+mn-ea"/>
          </a:endParaRPr>
        </a:p>
      </dsp:txBody>
      <dsp:txXfrm>
        <a:off x="1994976" y="2006632"/>
        <a:ext cx="1155711" cy="1153088"/>
      </dsp:txXfrm>
    </dsp:sp>
    <dsp:sp modelId="{B4FCF447-1069-46AD-A7EA-E1C7642DD740}">
      <dsp:nvSpPr>
        <dsp:cNvPr id="0" name=""/>
        <dsp:cNvSpPr/>
      </dsp:nvSpPr>
      <dsp:spPr>
        <a:xfrm>
          <a:off x="105153" y="186401"/>
          <a:ext cx="4599668" cy="4768662"/>
        </a:xfrm>
        <a:prstGeom prst="blockArc">
          <a:avLst>
            <a:gd name="adj1" fmla="val 16509444"/>
            <a:gd name="adj2" fmla="val 5088054"/>
            <a:gd name="adj3" fmla="val 524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57150" dist="38100" dir="5400000" algn="ctr" rotWithShape="0">
            <a:schemeClr val="accent3">
              <a:hueOff val="0"/>
              <a:satOff val="0"/>
              <a:lumOff val="0"/>
              <a:alphaOff val="0"/>
              <a:shade val="9000"/>
              <a:satMod val="105000"/>
              <a:alpha val="48000"/>
            </a:schemeClr>
          </a:outerShdw>
        </a:effectLst>
      </dsp:spPr>
      <dsp:style>
        <a:lnRef idx="3">
          <a:scrgbClr r="0" g="0" b="0"/>
        </a:lnRef>
        <a:fillRef idx="1">
          <a:scrgbClr r="0" g="0" b="0"/>
        </a:fillRef>
        <a:effectRef idx="1">
          <a:scrgbClr r="0" g="0" b="0"/>
        </a:effectRef>
        <a:fontRef idx="minor">
          <a:schemeClr val="lt1"/>
        </a:fontRef>
      </dsp:style>
    </dsp:sp>
    <dsp:sp modelId="{45BB6D90-B05E-45CC-A2ED-CD17B80BE167}">
      <dsp:nvSpPr>
        <dsp:cNvPr id="0" name=""/>
        <dsp:cNvSpPr/>
      </dsp:nvSpPr>
      <dsp:spPr>
        <a:xfrm>
          <a:off x="2923787" y="71567"/>
          <a:ext cx="1268070" cy="107119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4000" r="-24000"/>
          </a:stretch>
        </a:blipFill>
        <a:ln w="38100" cap="flat" cmpd="sng" algn="ctr">
          <a:solidFill>
            <a:schemeClr val="lt1">
              <a:hueOff val="0"/>
              <a:satOff val="0"/>
              <a:lumOff val="0"/>
              <a:alphaOff val="0"/>
            </a:schemeClr>
          </a:solidFill>
          <a:prstDash val="solid"/>
        </a:ln>
        <a:effectLst>
          <a:outerShdw blurRad="57150" dist="38100" dir="5400000" algn="ctr" rotWithShape="0">
            <a:schemeClr val="accent2">
              <a:tint val="50000"/>
              <a:hueOff val="0"/>
              <a:satOff val="0"/>
              <a:lumOff val="0"/>
              <a:alphaOff val="0"/>
              <a:shade val="9000"/>
              <a:satMod val="105000"/>
              <a:alpha val="48000"/>
            </a:schemeClr>
          </a:outerShdw>
        </a:effectLst>
      </dsp:spPr>
      <dsp:style>
        <a:lnRef idx="3">
          <a:scrgbClr r="0" g="0" b="0"/>
        </a:lnRef>
        <a:fillRef idx="1">
          <a:scrgbClr r="0" g="0" b="0"/>
        </a:fillRef>
        <a:effectRef idx="1">
          <a:scrgbClr r="0" g="0" b="0"/>
        </a:effectRef>
        <a:fontRef idx="minor"/>
      </dsp:style>
    </dsp:sp>
    <dsp:sp modelId="{828750B4-FF22-46A0-9988-5BD5315DE9C4}">
      <dsp:nvSpPr>
        <dsp:cNvPr id="0" name=""/>
        <dsp:cNvSpPr/>
      </dsp:nvSpPr>
      <dsp:spPr>
        <a:xfrm>
          <a:off x="4444392" y="0"/>
          <a:ext cx="1704331" cy="1176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10000"/>
            </a:spcAft>
          </a:pPr>
          <a:r>
            <a:rPr lang="en-US" altLang="zh-CN" sz="2400" b="1" kern="1200" dirty="0" smtClean="0">
              <a:solidFill>
                <a:srgbClr val="FF0000"/>
              </a:solidFill>
              <a:latin typeface="+mj-ea"/>
              <a:ea typeface="+mj-ea"/>
            </a:rPr>
            <a:t>205</a:t>
          </a:r>
          <a:r>
            <a:rPr lang="zh-CN" altLang="en-US" sz="2400" b="1" kern="1200" dirty="0" smtClean="0">
              <a:solidFill>
                <a:srgbClr val="FF0000"/>
              </a:solidFill>
              <a:latin typeface="+mj-ea"/>
              <a:ea typeface="+mj-ea"/>
            </a:rPr>
            <a:t>处</a:t>
          </a:r>
          <a:endParaRPr lang="en-US" altLang="zh-CN" sz="2400" b="1" kern="1200" dirty="0" smtClean="0">
            <a:solidFill>
              <a:srgbClr val="FF0000"/>
            </a:solidFill>
            <a:latin typeface="+mj-ea"/>
            <a:ea typeface="+mj-ea"/>
          </a:endParaRPr>
        </a:p>
        <a:p>
          <a:pPr lvl="0" algn="ctr" defTabSz="1066800">
            <a:lnSpc>
              <a:spcPct val="90000"/>
            </a:lnSpc>
            <a:spcBef>
              <a:spcPct val="0"/>
            </a:spcBef>
            <a:spcAft>
              <a:spcPct val="10000"/>
            </a:spcAft>
          </a:pPr>
          <a:r>
            <a:rPr lang="zh-CN" altLang="en-US" sz="2400" b="1" kern="1200" dirty="0" smtClean="0">
              <a:solidFill>
                <a:srgbClr val="FF0000"/>
              </a:solidFill>
              <a:latin typeface="+mj-ea"/>
              <a:ea typeface="+mj-ea"/>
            </a:rPr>
            <a:t>社区长者日间照料中心</a:t>
          </a:r>
          <a:endParaRPr lang="zh-CN" altLang="en-US" sz="2400" b="1" kern="1200" dirty="0">
            <a:solidFill>
              <a:srgbClr val="FF0000"/>
            </a:solidFill>
            <a:latin typeface="+mj-ea"/>
            <a:ea typeface="+mj-ea"/>
          </a:endParaRPr>
        </a:p>
      </dsp:txBody>
      <dsp:txXfrm>
        <a:off x="4444392" y="0"/>
        <a:ext cx="1704331" cy="1176999"/>
      </dsp:txXfrm>
    </dsp:sp>
    <dsp:sp modelId="{A30EC863-D743-4BA7-9E3C-023C8A8EA343}">
      <dsp:nvSpPr>
        <dsp:cNvPr id="0" name=""/>
        <dsp:cNvSpPr/>
      </dsp:nvSpPr>
      <dsp:spPr>
        <a:xfrm>
          <a:off x="3838119" y="1240434"/>
          <a:ext cx="1235964" cy="1142435"/>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38100" cap="flat" cmpd="sng" algn="ctr">
          <a:solidFill>
            <a:schemeClr val="lt1">
              <a:hueOff val="0"/>
              <a:satOff val="0"/>
              <a:lumOff val="0"/>
              <a:alphaOff val="0"/>
            </a:schemeClr>
          </a:solidFill>
          <a:prstDash val="solid"/>
        </a:ln>
        <a:effectLst>
          <a:outerShdw blurRad="57150" dist="38100" dir="5400000" algn="ctr" rotWithShape="0">
            <a:schemeClr val="accent3">
              <a:tint val="50000"/>
              <a:hueOff val="0"/>
              <a:satOff val="0"/>
              <a:lumOff val="0"/>
              <a:alphaOff val="0"/>
              <a:shade val="9000"/>
              <a:satMod val="105000"/>
              <a:alpha val="48000"/>
            </a:schemeClr>
          </a:outerShdw>
        </a:effectLst>
      </dsp:spPr>
      <dsp:style>
        <a:lnRef idx="3">
          <a:scrgbClr r="0" g="0" b="0"/>
        </a:lnRef>
        <a:fillRef idx="1">
          <a:scrgbClr r="0" g="0" b="0"/>
        </a:fillRef>
        <a:effectRef idx="1">
          <a:scrgbClr r="0" g="0" b="0"/>
        </a:effectRef>
        <a:fontRef idx="minor"/>
      </dsp:style>
    </dsp:sp>
    <dsp:sp modelId="{F175180A-3372-4B2A-A8D4-DCB1632D94AB}">
      <dsp:nvSpPr>
        <dsp:cNvPr id="0" name=""/>
        <dsp:cNvSpPr/>
      </dsp:nvSpPr>
      <dsp:spPr>
        <a:xfrm>
          <a:off x="4909825" y="1363831"/>
          <a:ext cx="1627963" cy="1176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10000"/>
            </a:spcAft>
          </a:pPr>
          <a:r>
            <a:rPr lang="en-US" altLang="zh-CN" sz="2400" b="1" kern="1200" dirty="0" smtClean="0">
              <a:solidFill>
                <a:srgbClr val="FF0000"/>
              </a:solidFill>
              <a:latin typeface="+mj-ea"/>
              <a:ea typeface="+mj-ea"/>
            </a:rPr>
            <a:t>631</a:t>
          </a:r>
          <a:r>
            <a:rPr lang="zh-CN" altLang="en-US" sz="2400" b="1" kern="1200" dirty="0" smtClean="0">
              <a:solidFill>
                <a:srgbClr val="FF0000"/>
              </a:solidFill>
              <a:latin typeface="+mj-ea"/>
              <a:ea typeface="+mj-ea"/>
            </a:rPr>
            <a:t>处</a:t>
          </a:r>
          <a:endParaRPr lang="en-US" altLang="zh-CN" sz="2400" b="1" kern="1200" dirty="0" smtClean="0">
            <a:solidFill>
              <a:srgbClr val="FF0000"/>
            </a:solidFill>
            <a:latin typeface="+mj-ea"/>
            <a:ea typeface="+mj-ea"/>
          </a:endParaRPr>
        </a:p>
        <a:p>
          <a:pPr lvl="0" algn="ctr" defTabSz="1066800">
            <a:lnSpc>
              <a:spcPct val="90000"/>
            </a:lnSpc>
            <a:spcBef>
              <a:spcPct val="0"/>
            </a:spcBef>
            <a:spcAft>
              <a:spcPct val="10000"/>
            </a:spcAft>
          </a:pPr>
          <a:r>
            <a:rPr lang="zh-CN" altLang="en-US" sz="2400" b="1" kern="1200" dirty="0" smtClean="0">
              <a:solidFill>
                <a:srgbClr val="FF0000"/>
              </a:solidFill>
              <a:latin typeface="+mj-ea"/>
              <a:ea typeface="+mj-ea"/>
            </a:rPr>
            <a:t>农村幸福院</a:t>
          </a:r>
          <a:endParaRPr lang="zh-CN" altLang="en-US" sz="2400" b="1" kern="1200" dirty="0">
            <a:solidFill>
              <a:srgbClr val="FF0000"/>
            </a:solidFill>
            <a:latin typeface="+mj-ea"/>
            <a:ea typeface="+mj-ea"/>
          </a:endParaRPr>
        </a:p>
      </dsp:txBody>
      <dsp:txXfrm>
        <a:off x="4909825" y="1363831"/>
        <a:ext cx="1627963" cy="1176999"/>
      </dsp:txXfrm>
    </dsp:sp>
    <dsp:sp modelId="{73EC34A2-4E68-4EB7-9A28-F56101E2673B}">
      <dsp:nvSpPr>
        <dsp:cNvPr id="0" name=""/>
        <dsp:cNvSpPr/>
      </dsp:nvSpPr>
      <dsp:spPr>
        <a:xfrm>
          <a:off x="3811272" y="2830421"/>
          <a:ext cx="1280329" cy="1148125"/>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a:ln w="38100" cap="flat" cmpd="sng" algn="ctr">
          <a:solidFill>
            <a:schemeClr val="lt1">
              <a:hueOff val="0"/>
              <a:satOff val="0"/>
              <a:lumOff val="0"/>
              <a:alphaOff val="0"/>
            </a:schemeClr>
          </a:solidFill>
          <a:prstDash val="solid"/>
        </a:ln>
        <a:effectLst>
          <a:outerShdw blurRad="57150" dist="38100" dir="5400000" algn="ctr" rotWithShape="0">
            <a:schemeClr val="accent4">
              <a:tint val="50000"/>
              <a:hueOff val="0"/>
              <a:satOff val="0"/>
              <a:lumOff val="0"/>
              <a:alphaOff val="0"/>
              <a:shade val="9000"/>
              <a:satMod val="105000"/>
              <a:alpha val="48000"/>
            </a:schemeClr>
          </a:outerShdw>
        </a:effectLst>
      </dsp:spPr>
      <dsp:style>
        <a:lnRef idx="3">
          <a:scrgbClr r="0" g="0" b="0"/>
        </a:lnRef>
        <a:fillRef idx="1">
          <a:scrgbClr r="0" g="0" b="0"/>
        </a:fillRef>
        <a:effectRef idx="1">
          <a:scrgbClr r="0" g="0" b="0"/>
        </a:effectRef>
        <a:fontRef idx="minor"/>
      </dsp:style>
    </dsp:sp>
    <dsp:sp modelId="{4F01C349-CC55-47C7-BD04-6E8ED029D474}">
      <dsp:nvSpPr>
        <dsp:cNvPr id="0" name=""/>
        <dsp:cNvSpPr/>
      </dsp:nvSpPr>
      <dsp:spPr>
        <a:xfrm>
          <a:off x="4963923" y="2898939"/>
          <a:ext cx="1627963" cy="1176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10000"/>
            </a:spcAft>
          </a:pPr>
          <a:r>
            <a:rPr lang="en-US" altLang="zh-CN" sz="2400" b="1" kern="1200" dirty="0" smtClean="0">
              <a:solidFill>
                <a:srgbClr val="FF0000"/>
              </a:solidFill>
              <a:latin typeface="+mj-ea"/>
              <a:ea typeface="+mj-ea"/>
            </a:rPr>
            <a:t>78</a:t>
          </a:r>
          <a:r>
            <a:rPr lang="zh-CN" altLang="en-US" sz="2400" b="1" kern="1200" dirty="0" smtClean="0">
              <a:solidFill>
                <a:srgbClr val="FF0000"/>
              </a:solidFill>
              <a:latin typeface="+mj-ea"/>
              <a:ea typeface="+mj-ea"/>
            </a:rPr>
            <a:t>家</a:t>
          </a:r>
          <a:endParaRPr lang="en-US" altLang="zh-CN" sz="2400" b="1" kern="1200" dirty="0" smtClean="0">
            <a:solidFill>
              <a:srgbClr val="FF0000"/>
            </a:solidFill>
            <a:latin typeface="+mj-ea"/>
            <a:ea typeface="+mj-ea"/>
          </a:endParaRPr>
        </a:p>
        <a:p>
          <a:pPr lvl="0" algn="ctr" defTabSz="1066800">
            <a:lnSpc>
              <a:spcPct val="90000"/>
            </a:lnSpc>
            <a:spcBef>
              <a:spcPct val="0"/>
            </a:spcBef>
            <a:spcAft>
              <a:spcPct val="10000"/>
            </a:spcAft>
          </a:pPr>
          <a:r>
            <a:rPr lang="zh-CN" altLang="en-US" sz="2400" b="1" kern="1200" dirty="0" smtClean="0">
              <a:solidFill>
                <a:srgbClr val="FF0000"/>
              </a:solidFill>
              <a:latin typeface="+mj-ea"/>
              <a:ea typeface="+mj-ea"/>
            </a:rPr>
            <a:t>敬老院</a:t>
          </a:r>
          <a:endParaRPr lang="zh-CN" altLang="en-US" sz="2400" b="1" kern="1200" dirty="0">
            <a:solidFill>
              <a:srgbClr val="FF0000"/>
            </a:solidFill>
            <a:latin typeface="+mj-ea"/>
            <a:ea typeface="+mj-ea"/>
          </a:endParaRPr>
        </a:p>
      </dsp:txBody>
      <dsp:txXfrm>
        <a:off x="4963923" y="2898939"/>
        <a:ext cx="1627963" cy="1176999"/>
      </dsp:txXfrm>
    </dsp:sp>
    <dsp:sp modelId="{CD332488-9EB1-48A4-A85C-A69E0FD41DC0}">
      <dsp:nvSpPr>
        <dsp:cNvPr id="0" name=""/>
        <dsp:cNvSpPr/>
      </dsp:nvSpPr>
      <dsp:spPr>
        <a:xfrm>
          <a:off x="2931309" y="4044694"/>
          <a:ext cx="1333875" cy="1066077"/>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23000" r="-23000"/>
          </a:stretch>
        </a:blipFill>
        <a:ln w="38100" cap="flat" cmpd="sng" algn="ctr">
          <a:solidFill>
            <a:schemeClr val="lt1">
              <a:hueOff val="0"/>
              <a:satOff val="0"/>
              <a:lumOff val="0"/>
              <a:alphaOff val="0"/>
            </a:schemeClr>
          </a:solidFill>
          <a:prstDash val="solid"/>
        </a:ln>
        <a:effectLst>
          <a:outerShdw blurRad="57150" dist="38100" dir="5400000" algn="ctr" rotWithShape="0">
            <a:schemeClr val="accent5">
              <a:tint val="50000"/>
              <a:hueOff val="0"/>
              <a:satOff val="0"/>
              <a:lumOff val="0"/>
              <a:alphaOff val="0"/>
              <a:shade val="9000"/>
              <a:satMod val="105000"/>
              <a:alpha val="48000"/>
            </a:schemeClr>
          </a:outerShdw>
        </a:effectLst>
      </dsp:spPr>
      <dsp:style>
        <a:lnRef idx="3">
          <a:scrgbClr r="0" g="0" b="0"/>
        </a:lnRef>
        <a:fillRef idx="1">
          <a:scrgbClr r="0" g="0" b="0"/>
        </a:fillRef>
        <a:effectRef idx="1">
          <a:scrgbClr r="0" g="0" b="0"/>
        </a:effectRef>
        <a:fontRef idx="minor"/>
      </dsp:style>
    </dsp:sp>
    <dsp:sp modelId="{61D6AA76-5191-4D7C-9F6A-332B844E2513}">
      <dsp:nvSpPr>
        <dsp:cNvPr id="0" name=""/>
        <dsp:cNvSpPr/>
      </dsp:nvSpPr>
      <dsp:spPr>
        <a:xfrm>
          <a:off x="4210755" y="4008020"/>
          <a:ext cx="1627963" cy="1176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10000"/>
            </a:spcAft>
          </a:pPr>
          <a:r>
            <a:rPr lang="en-US" altLang="zh-CN" sz="2400" b="1" kern="1200" dirty="0" smtClean="0">
              <a:solidFill>
                <a:srgbClr val="FF0000"/>
              </a:solidFill>
              <a:latin typeface="+mj-ea"/>
              <a:ea typeface="+mj-ea"/>
            </a:rPr>
            <a:t>90</a:t>
          </a:r>
          <a:r>
            <a:rPr lang="zh-CN" altLang="en-US" sz="2400" b="1" kern="1200" dirty="0" smtClean="0">
              <a:solidFill>
                <a:srgbClr val="FF0000"/>
              </a:solidFill>
              <a:latin typeface="+mj-ea"/>
              <a:ea typeface="+mj-ea"/>
            </a:rPr>
            <a:t>家</a:t>
          </a:r>
          <a:endParaRPr lang="en-US" altLang="zh-CN" sz="2400" b="1" kern="1200" dirty="0" smtClean="0">
            <a:solidFill>
              <a:srgbClr val="FF0000"/>
            </a:solidFill>
            <a:latin typeface="+mj-ea"/>
            <a:ea typeface="+mj-ea"/>
          </a:endParaRPr>
        </a:p>
        <a:p>
          <a:pPr lvl="0" algn="ctr" defTabSz="1066800">
            <a:lnSpc>
              <a:spcPct val="90000"/>
            </a:lnSpc>
            <a:spcBef>
              <a:spcPct val="0"/>
            </a:spcBef>
            <a:spcAft>
              <a:spcPct val="10000"/>
            </a:spcAft>
          </a:pPr>
          <a:r>
            <a:rPr lang="zh-CN" altLang="en-US" sz="2400" b="1" kern="1200" dirty="0" smtClean="0">
              <a:solidFill>
                <a:srgbClr val="FF0000"/>
              </a:solidFill>
              <a:latin typeface="+mj-ea"/>
              <a:ea typeface="+mj-ea"/>
            </a:rPr>
            <a:t>老年公寓</a:t>
          </a:r>
          <a:endParaRPr lang="zh-CN" altLang="en-US" sz="2400" b="1" kern="1200" dirty="0">
            <a:solidFill>
              <a:srgbClr val="FF0000"/>
            </a:solidFill>
            <a:latin typeface="+mj-ea"/>
            <a:ea typeface="+mj-ea"/>
          </a:endParaRPr>
        </a:p>
      </dsp:txBody>
      <dsp:txXfrm>
        <a:off x="4210755" y="4008020"/>
        <a:ext cx="1627963" cy="117699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976271-C209-4E25-BB18-7A8337A622D8}">
      <dsp:nvSpPr>
        <dsp:cNvPr id="0" name=""/>
        <dsp:cNvSpPr/>
      </dsp:nvSpPr>
      <dsp:spPr>
        <a:xfrm>
          <a:off x="1286006" y="441239"/>
          <a:ext cx="1556107" cy="778053"/>
        </a:xfrm>
        <a:prstGeom prst="roundRect">
          <a:avLst>
            <a:gd name="adj" fmla="val 10000"/>
          </a:avLst>
        </a:prstGeom>
        <a:solidFill>
          <a:srgbClr val="068DC9"/>
        </a:solidFill>
        <a:ln>
          <a:noFill/>
        </a:ln>
        <a:effectLst>
          <a:outerShdw blurRad="57150" dist="38100" dir="5400000" algn="ctr" rotWithShape="0">
            <a:schemeClr val="dk2">
              <a:hueOff val="0"/>
              <a:satOff val="0"/>
              <a:lumOff val="0"/>
              <a:alphaOff val="0"/>
              <a:shade val="9000"/>
              <a:satMod val="105000"/>
              <a:alpha val="48000"/>
            </a:scheme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b="1" kern="1200" dirty="0" smtClean="0">
              <a:latin typeface="黑体" panose="02010609060101010101" pitchFamily="49" charset="-122"/>
              <a:ea typeface="黑体" panose="02010609060101010101" pitchFamily="49" charset="-122"/>
            </a:rPr>
            <a:t>社区</a:t>
          </a:r>
          <a:endParaRPr lang="zh-CN" altLang="en-US" sz="2400" b="1" kern="1200" dirty="0">
            <a:latin typeface="黑体" panose="02010609060101010101" pitchFamily="49" charset="-122"/>
            <a:ea typeface="黑体" panose="02010609060101010101" pitchFamily="49" charset="-122"/>
          </a:endParaRPr>
        </a:p>
      </dsp:txBody>
      <dsp:txXfrm>
        <a:off x="1308794" y="464027"/>
        <a:ext cx="1510531" cy="732477"/>
      </dsp:txXfrm>
    </dsp:sp>
    <dsp:sp modelId="{200954CA-7A89-44BF-8E0F-FADF90F2C4E6}">
      <dsp:nvSpPr>
        <dsp:cNvPr id="0" name=""/>
        <dsp:cNvSpPr/>
      </dsp:nvSpPr>
      <dsp:spPr>
        <a:xfrm rot="3221442">
          <a:off x="2301194" y="1569151"/>
          <a:ext cx="811736" cy="272318"/>
        </a:xfrm>
        <a:prstGeom prst="leftRightArrow">
          <a:avLst>
            <a:gd name="adj1" fmla="val 60000"/>
            <a:gd name="adj2" fmla="val 50000"/>
          </a:avLst>
        </a:prstGeom>
        <a:gradFill rotWithShape="0">
          <a:gsLst>
            <a:gs pos="0">
              <a:schemeClr val="dk2">
                <a:tint val="60000"/>
                <a:hueOff val="0"/>
                <a:satOff val="0"/>
                <a:lumOff val="0"/>
                <a:alphaOff val="0"/>
                <a:tint val="98000"/>
                <a:shade val="25000"/>
                <a:satMod val="250000"/>
              </a:schemeClr>
            </a:gs>
            <a:gs pos="68000">
              <a:schemeClr val="dk2">
                <a:tint val="60000"/>
                <a:hueOff val="0"/>
                <a:satOff val="0"/>
                <a:lumOff val="0"/>
                <a:alphaOff val="0"/>
                <a:tint val="86000"/>
                <a:satMod val="115000"/>
              </a:schemeClr>
            </a:gs>
            <a:gs pos="100000">
              <a:schemeClr val="dk2">
                <a:tint val="60000"/>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dk2">
              <a:tint val="60000"/>
              <a:hueOff val="0"/>
              <a:satOff val="0"/>
              <a:lumOff val="0"/>
              <a:alphaOff val="0"/>
              <a:shade val="9000"/>
              <a:satMod val="105000"/>
              <a:alpha val="48000"/>
            </a:scheme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CN" altLang="en-US" sz="1100" kern="1200"/>
        </a:p>
      </dsp:txBody>
      <dsp:txXfrm>
        <a:off x="2382889" y="1623615"/>
        <a:ext cx="648346" cy="163390"/>
      </dsp:txXfrm>
    </dsp:sp>
    <dsp:sp modelId="{B0C37DD4-F2B5-47F4-8936-931D527049EB}">
      <dsp:nvSpPr>
        <dsp:cNvPr id="0" name=""/>
        <dsp:cNvSpPr/>
      </dsp:nvSpPr>
      <dsp:spPr>
        <a:xfrm>
          <a:off x="2572012" y="2191329"/>
          <a:ext cx="1556107" cy="778053"/>
        </a:xfrm>
        <a:prstGeom prst="roundRect">
          <a:avLst>
            <a:gd name="adj" fmla="val 10000"/>
          </a:avLst>
        </a:prstGeom>
        <a:solidFill>
          <a:srgbClr val="068DC9"/>
        </a:solidFill>
        <a:ln>
          <a:noFill/>
        </a:ln>
        <a:effectLst>
          <a:outerShdw blurRad="57150" dist="38100" dir="5400000" algn="ctr" rotWithShape="0">
            <a:schemeClr val="dk2">
              <a:hueOff val="0"/>
              <a:satOff val="0"/>
              <a:lumOff val="0"/>
              <a:alphaOff val="0"/>
              <a:shade val="9000"/>
              <a:satMod val="105000"/>
              <a:alpha val="48000"/>
            </a:scheme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b="1" kern="1200" dirty="0" smtClean="0">
              <a:latin typeface="黑体" panose="02010609060101010101" pitchFamily="49" charset="-122"/>
              <a:ea typeface="黑体" panose="02010609060101010101" pitchFamily="49" charset="-122"/>
            </a:rPr>
            <a:t>社会组织</a:t>
          </a:r>
          <a:endParaRPr lang="zh-CN" altLang="en-US" sz="2400" b="1" kern="1200" dirty="0">
            <a:latin typeface="黑体" panose="02010609060101010101" pitchFamily="49" charset="-122"/>
            <a:ea typeface="黑体" panose="02010609060101010101" pitchFamily="49" charset="-122"/>
          </a:endParaRPr>
        </a:p>
      </dsp:txBody>
      <dsp:txXfrm>
        <a:off x="2594800" y="2214117"/>
        <a:ext cx="1510531" cy="732477"/>
      </dsp:txXfrm>
    </dsp:sp>
    <dsp:sp modelId="{CF854144-F76C-4637-97F9-3B18AEF2A3C0}">
      <dsp:nvSpPr>
        <dsp:cNvPr id="0" name=""/>
        <dsp:cNvSpPr/>
      </dsp:nvSpPr>
      <dsp:spPr>
        <a:xfrm rot="10800010">
          <a:off x="1658808" y="2444192"/>
          <a:ext cx="811736" cy="272318"/>
        </a:xfrm>
        <a:prstGeom prst="leftRightArrow">
          <a:avLst>
            <a:gd name="adj1" fmla="val 60000"/>
            <a:gd name="adj2" fmla="val 50000"/>
          </a:avLst>
        </a:prstGeom>
        <a:gradFill rotWithShape="0">
          <a:gsLst>
            <a:gs pos="0">
              <a:schemeClr val="dk2">
                <a:tint val="60000"/>
                <a:hueOff val="0"/>
                <a:satOff val="0"/>
                <a:lumOff val="0"/>
                <a:alphaOff val="0"/>
                <a:tint val="98000"/>
                <a:shade val="25000"/>
                <a:satMod val="250000"/>
              </a:schemeClr>
            </a:gs>
            <a:gs pos="68000">
              <a:schemeClr val="dk2">
                <a:tint val="60000"/>
                <a:hueOff val="0"/>
                <a:satOff val="0"/>
                <a:lumOff val="0"/>
                <a:alphaOff val="0"/>
                <a:tint val="86000"/>
                <a:satMod val="115000"/>
              </a:schemeClr>
            </a:gs>
            <a:gs pos="100000">
              <a:schemeClr val="dk2">
                <a:tint val="60000"/>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dk2">
              <a:tint val="60000"/>
              <a:hueOff val="0"/>
              <a:satOff val="0"/>
              <a:lumOff val="0"/>
              <a:alphaOff val="0"/>
              <a:shade val="9000"/>
              <a:satMod val="105000"/>
              <a:alpha val="48000"/>
            </a:scheme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CN" altLang="en-US" sz="1100" kern="1200"/>
        </a:p>
      </dsp:txBody>
      <dsp:txXfrm rot="10800000">
        <a:off x="1740503" y="2498656"/>
        <a:ext cx="648346" cy="163390"/>
      </dsp:txXfrm>
    </dsp:sp>
    <dsp:sp modelId="{16D3D641-554B-4D77-AB18-3EE16EBE9489}">
      <dsp:nvSpPr>
        <dsp:cNvPr id="0" name=""/>
        <dsp:cNvSpPr/>
      </dsp:nvSpPr>
      <dsp:spPr>
        <a:xfrm>
          <a:off x="1233" y="2191321"/>
          <a:ext cx="1556107" cy="778053"/>
        </a:xfrm>
        <a:prstGeom prst="roundRect">
          <a:avLst>
            <a:gd name="adj" fmla="val 10000"/>
          </a:avLst>
        </a:prstGeom>
        <a:solidFill>
          <a:srgbClr val="068DC9"/>
        </a:solidFill>
        <a:ln>
          <a:noFill/>
        </a:ln>
        <a:effectLst>
          <a:outerShdw blurRad="57150" dist="38100" dir="5400000" algn="ctr" rotWithShape="0">
            <a:schemeClr val="dk2">
              <a:hueOff val="0"/>
              <a:satOff val="0"/>
              <a:lumOff val="0"/>
              <a:alphaOff val="0"/>
              <a:shade val="9000"/>
              <a:satMod val="105000"/>
              <a:alpha val="48000"/>
            </a:scheme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b="1" kern="1200" dirty="0" smtClean="0">
              <a:latin typeface="黑体" panose="02010609060101010101" pitchFamily="49" charset="-122"/>
              <a:ea typeface="黑体" panose="02010609060101010101" pitchFamily="49" charset="-122"/>
            </a:rPr>
            <a:t>专业社工</a:t>
          </a:r>
          <a:endParaRPr lang="zh-CN" altLang="en-US" sz="2400" b="1" kern="1200" dirty="0">
            <a:latin typeface="黑体" panose="02010609060101010101" pitchFamily="49" charset="-122"/>
            <a:ea typeface="黑体" panose="02010609060101010101" pitchFamily="49" charset="-122"/>
          </a:endParaRPr>
        </a:p>
      </dsp:txBody>
      <dsp:txXfrm>
        <a:off x="24021" y="2214109"/>
        <a:ext cx="1510531" cy="732477"/>
      </dsp:txXfrm>
    </dsp:sp>
    <dsp:sp modelId="{5609E517-1874-4BFF-9800-E0D6524AC292}">
      <dsp:nvSpPr>
        <dsp:cNvPr id="0" name=""/>
        <dsp:cNvSpPr/>
      </dsp:nvSpPr>
      <dsp:spPr>
        <a:xfrm rot="18376992">
          <a:off x="1015805" y="1569148"/>
          <a:ext cx="811736" cy="272318"/>
        </a:xfrm>
        <a:prstGeom prst="leftRightArrow">
          <a:avLst>
            <a:gd name="adj1" fmla="val 60000"/>
            <a:gd name="adj2" fmla="val 50000"/>
          </a:avLst>
        </a:prstGeom>
        <a:gradFill rotWithShape="0">
          <a:gsLst>
            <a:gs pos="0">
              <a:schemeClr val="dk2">
                <a:tint val="60000"/>
                <a:hueOff val="0"/>
                <a:satOff val="0"/>
                <a:lumOff val="0"/>
                <a:alphaOff val="0"/>
                <a:tint val="98000"/>
                <a:shade val="25000"/>
                <a:satMod val="250000"/>
              </a:schemeClr>
            </a:gs>
            <a:gs pos="68000">
              <a:schemeClr val="dk2">
                <a:tint val="60000"/>
                <a:hueOff val="0"/>
                <a:satOff val="0"/>
                <a:lumOff val="0"/>
                <a:alphaOff val="0"/>
                <a:tint val="86000"/>
                <a:satMod val="115000"/>
              </a:schemeClr>
            </a:gs>
            <a:gs pos="100000">
              <a:schemeClr val="dk2">
                <a:tint val="60000"/>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dk2">
              <a:tint val="60000"/>
              <a:hueOff val="0"/>
              <a:satOff val="0"/>
              <a:lumOff val="0"/>
              <a:alphaOff val="0"/>
              <a:shade val="9000"/>
              <a:satMod val="105000"/>
              <a:alpha val="48000"/>
            </a:scheme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CN" altLang="en-US" sz="1100" kern="1200"/>
        </a:p>
      </dsp:txBody>
      <dsp:txXfrm>
        <a:off x="1097500" y="1623612"/>
        <a:ext cx="648346" cy="16339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F44AD5-C042-4816-BE1A-50910E919E73}">
      <dsp:nvSpPr>
        <dsp:cNvPr id="0" name=""/>
        <dsp:cNvSpPr/>
      </dsp:nvSpPr>
      <dsp:spPr>
        <a:xfrm>
          <a:off x="853" y="798998"/>
          <a:ext cx="1072023" cy="691200"/>
        </a:xfrm>
        <a:prstGeom prst="roundRect">
          <a:avLst>
            <a:gd name="adj" fmla="val 10000"/>
          </a:avLst>
        </a:prstGeom>
        <a:solidFill>
          <a:schemeClr val="accent1"/>
        </a:solidFill>
        <a:ln>
          <a:noFill/>
        </a:ln>
        <a:effectLst>
          <a:outerShdw blurRad="57150" dist="38100" dir="5400000" algn="ctr" rotWithShape="0">
            <a:schemeClr val="accent2">
              <a:hueOff val="0"/>
              <a:satOff val="0"/>
              <a:lumOff val="0"/>
              <a:alphaOff val="0"/>
              <a:shade val="9000"/>
              <a:satMod val="105000"/>
              <a:alpha val="48000"/>
            </a:scheme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57150" numCol="1" spcCol="1270" anchor="t" anchorCtr="0">
          <a:noAutofit/>
        </a:bodyPr>
        <a:lstStyle/>
        <a:p>
          <a:pPr lvl="0" algn="l" defTabSz="666750">
            <a:lnSpc>
              <a:spcPct val="90000"/>
            </a:lnSpc>
            <a:spcBef>
              <a:spcPct val="0"/>
            </a:spcBef>
            <a:spcAft>
              <a:spcPct val="35000"/>
            </a:spcAft>
          </a:pPr>
          <a:r>
            <a:rPr lang="en-US" altLang="zh-CN" sz="1500" b="1" kern="1200" dirty="0" smtClean="0"/>
            <a:t>2015</a:t>
          </a:r>
          <a:r>
            <a:rPr lang="zh-CN" altLang="en-US" sz="1500" b="1" kern="1200" dirty="0" smtClean="0"/>
            <a:t>年</a:t>
          </a:r>
          <a:endParaRPr lang="zh-CN" altLang="en-US" sz="1500" b="1" kern="1200" dirty="0"/>
        </a:p>
      </dsp:txBody>
      <dsp:txXfrm>
        <a:off x="853" y="798998"/>
        <a:ext cx="1072023" cy="428809"/>
      </dsp:txXfrm>
    </dsp:sp>
    <dsp:sp modelId="{24A77084-CE70-4A1D-8CEC-FF0D940B8F88}">
      <dsp:nvSpPr>
        <dsp:cNvPr id="0" name=""/>
        <dsp:cNvSpPr/>
      </dsp:nvSpPr>
      <dsp:spPr>
        <a:xfrm>
          <a:off x="220424" y="1227808"/>
          <a:ext cx="1072023" cy="1719900"/>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57150" dist="38100" dir="5400000" algn="ctr" rotWithShape="0">
            <a:schemeClr val="lt1">
              <a:alpha val="90000"/>
              <a:hueOff val="0"/>
              <a:satOff val="0"/>
              <a:lumOff val="0"/>
              <a:alphaOff val="0"/>
              <a:shade val="9000"/>
              <a:satMod val="105000"/>
              <a:alpha val="48000"/>
            </a:scheme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zh-CN" altLang="en-US" sz="1800" b="1" kern="1200" dirty="0" smtClean="0">
              <a:solidFill>
                <a:srgbClr val="FF0000"/>
              </a:solidFill>
            </a:rPr>
            <a:t>发展</a:t>
          </a:r>
          <a:r>
            <a:rPr lang="zh-CN" altLang="en-US" sz="1800" b="1" kern="1200" dirty="0" smtClean="0"/>
            <a:t>专业社会工作</a:t>
          </a:r>
          <a:endParaRPr lang="zh-CN" altLang="en-US" sz="1800" b="1" kern="1200" dirty="0"/>
        </a:p>
      </dsp:txBody>
      <dsp:txXfrm>
        <a:off x="251822" y="1259206"/>
        <a:ext cx="1009227" cy="1657104"/>
      </dsp:txXfrm>
    </dsp:sp>
    <dsp:sp modelId="{F0CEE802-8963-4251-AB0F-B5DEB942DBBA}">
      <dsp:nvSpPr>
        <dsp:cNvPr id="0" name=""/>
        <dsp:cNvSpPr/>
      </dsp:nvSpPr>
      <dsp:spPr>
        <a:xfrm>
          <a:off x="1235391" y="879952"/>
          <a:ext cx="344531" cy="266902"/>
        </a:xfrm>
        <a:prstGeom prst="rightArrow">
          <a:avLst>
            <a:gd name="adj1" fmla="val 60000"/>
            <a:gd name="adj2" fmla="val 50000"/>
          </a:avLst>
        </a:prstGeom>
        <a:solidFill>
          <a:schemeClr val="accent2">
            <a:hueOff val="0"/>
            <a:satOff val="0"/>
            <a:lumOff val="0"/>
            <a:alphaOff val="0"/>
          </a:schemeClr>
        </a:solidFill>
        <a:ln>
          <a:noFill/>
        </a:ln>
        <a:effectLst>
          <a:outerShdw blurRad="57150" dist="38100" dir="5400000" algn="ctr" rotWithShape="0">
            <a:schemeClr val="accent2">
              <a:hueOff val="0"/>
              <a:satOff val="0"/>
              <a:lumOff val="0"/>
              <a:alphaOff val="0"/>
              <a:shade val="9000"/>
              <a:satMod val="105000"/>
              <a:alpha val="48000"/>
            </a:scheme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CN" altLang="en-US" sz="1100" kern="1200"/>
        </a:p>
      </dsp:txBody>
      <dsp:txXfrm>
        <a:off x="1235391" y="933332"/>
        <a:ext cx="264460" cy="160142"/>
      </dsp:txXfrm>
    </dsp:sp>
    <dsp:sp modelId="{DB6C0953-FD45-4C03-8A4D-52A675188F90}">
      <dsp:nvSpPr>
        <dsp:cNvPr id="0" name=""/>
        <dsp:cNvSpPr/>
      </dsp:nvSpPr>
      <dsp:spPr>
        <a:xfrm>
          <a:off x="1722936" y="798998"/>
          <a:ext cx="1072023" cy="691200"/>
        </a:xfrm>
        <a:prstGeom prst="roundRect">
          <a:avLst>
            <a:gd name="adj" fmla="val 10000"/>
          </a:avLst>
        </a:prstGeom>
        <a:solidFill>
          <a:srgbClr val="0070C0"/>
        </a:solidFill>
        <a:ln>
          <a:noFill/>
        </a:ln>
        <a:effectLst>
          <a:outerShdw blurRad="57150" dist="38100" dir="5400000" algn="ctr" rotWithShape="0">
            <a:schemeClr val="accent3">
              <a:hueOff val="0"/>
              <a:satOff val="0"/>
              <a:lumOff val="0"/>
              <a:alphaOff val="0"/>
              <a:shade val="9000"/>
              <a:satMod val="105000"/>
              <a:alpha val="48000"/>
            </a:scheme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57150" numCol="1" spcCol="1270" anchor="t" anchorCtr="0">
          <a:noAutofit/>
        </a:bodyPr>
        <a:lstStyle/>
        <a:p>
          <a:pPr lvl="0" algn="l" defTabSz="666750">
            <a:lnSpc>
              <a:spcPct val="90000"/>
            </a:lnSpc>
            <a:spcBef>
              <a:spcPct val="0"/>
            </a:spcBef>
            <a:spcAft>
              <a:spcPct val="35000"/>
            </a:spcAft>
          </a:pPr>
          <a:r>
            <a:rPr lang="en-US" altLang="zh-CN" sz="1500" b="1" kern="1200" dirty="0" smtClean="0"/>
            <a:t>2016</a:t>
          </a:r>
          <a:r>
            <a:rPr lang="zh-CN" altLang="en-US" sz="1500" b="1" kern="1200" dirty="0" smtClean="0"/>
            <a:t>年</a:t>
          </a:r>
          <a:endParaRPr lang="zh-CN" altLang="en-US" sz="1500" b="1" kern="1200" dirty="0"/>
        </a:p>
      </dsp:txBody>
      <dsp:txXfrm>
        <a:off x="1722936" y="798998"/>
        <a:ext cx="1072023" cy="428809"/>
      </dsp:txXfrm>
    </dsp:sp>
    <dsp:sp modelId="{255B4EDC-921A-4BC3-BA94-B9C2BCC7584A}">
      <dsp:nvSpPr>
        <dsp:cNvPr id="0" name=""/>
        <dsp:cNvSpPr/>
      </dsp:nvSpPr>
      <dsp:spPr>
        <a:xfrm>
          <a:off x="1942507" y="1227808"/>
          <a:ext cx="1072023" cy="1719900"/>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57150" dist="38100" dir="5400000" algn="ctr" rotWithShape="0">
            <a:schemeClr val="lt1">
              <a:alpha val="90000"/>
              <a:hueOff val="0"/>
              <a:satOff val="0"/>
              <a:lumOff val="0"/>
              <a:alphaOff val="0"/>
              <a:shade val="9000"/>
              <a:satMod val="105000"/>
              <a:alpha val="48000"/>
            </a:scheme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zh-CN" altLang="en-US" sz="1800" b="1" kern="1200" dirty="0" smtClean="0">
              <a:solidFill>
                <a:srgbClr val="FF0000"/>
              </a:solidFill>
            </a:rPr>
            <a:t>支持</a:t>
          </a:r>
          <a:r>
            <a:rPr lang="zh-CN" altLang="en-US" sz="1800" b="1" kern="1200" dirty="0" smtClean="0"/>
            <a:t>专业社会工作</a:t>
          </a:r>
          <a:endParaRPr lang="zh-CN" altLang="en-US" sz="1800" b="1" kern="1200" dirty="0"/>
        </a:p>
      </dsp:txBody>
      <dsp:txXfrm>
        <a:off x="1973905" y="1259206"/>
        <a:ext cx="1009227" cy="1657104"/>
      </dsp:txXfrm>
    </dsp:sp>
    <dsp:sp modelId="{321D4D1D-08A0-453B-9CEF-4B3C32C56CCC}">
      <dsp:nvSpPr>
        <dsp:cNvPr id="0" name=""/>
        <dsp:cNvSpPr/>
      </dsp:nvSpPr>
      <dsp:spPr>
        <a:xfrm>
          <a:off x="2957475" y="879952"/>
          <a:ext cx="344531" cy="266902"/>
        </a:xfrm>
        <a:prstGeom prst="rightArrow">
          <a:avLst>
            <a:gd name="adj1" fmla="val 60000"/>
            <a:gd name="adj2" fmla="val 50000"/>
          </a:avLst>
        </a:prstGeom>
        <a:solidFill>
          <a:schemeClr val="accent3">
            <a:hueOff val="0"/>
            <a:satOff val="0"/>
            <a:lumOff val="0"/>
            <a:alphaOff val="0"/>
          </a:schemeClr>
        </a:solidFill>
        <a:ln>
          <a:noFill/>
        </a:ln>
        <a:effectLst>
          <a:outerShdw blurRad="57150" dist="38100" dir="5400000" algn="ctr" rotWithShape="0">
            <a:schemeClr val="accent3">
              <a:hueOff val="0"/>
              <a:satOff val="0"/>
              <a:lumOff val="0"/>
              <a:alphaOff val="0"/>
              <a:shade val="9000"/>
              <a:satMod val="105000"/>
              <a:alpha val="48000"/>
            </a:scheme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CN" altLang="en-US" sz="1100" kern="1200"/>
        </a:p>
      </dsp:txBody>
      <dsp:txXfrm>
        <a:off x="2957475" y="933332"/>
        <a:ext cx="264460" cy="160142"/>
      </dsp:txXfrm>
    </dsp:sp>
    <dsp:sp modelId="{C20CBC3B-CCC1-480A-B4E1-4DEEEC4307FB}">
      <dsp:nvSpPr>
        <dsp:cNvPr id="0" name=""/>
        <dsp:cNvSpPr/>
      </dsp:nvSpPr>
      <dsp:spPr>
        <a:xfrm>
          <a:off x="3445019" y="798998"/>
          <a:ext cx="1072023" cy="691200"/>
        </a:xfrm>
        <a:prstGeom prst="roundRect">
          <a:avLst>
            <a:gd name="adj" fmla="val 10000"/>
          </a:avLst>
        </a:prstGeom>
        <a:solidFill>
          <a:srgbClr val="0070C0"/>
        </a:solidFill>
        <a:ln>
          <a:noFill/>
        </a:ln>
        <a:effectLst>
          <a:outerShdw blurRad="57150" dist="38100" dir="5400000" algn="ctr" rotWithShape="0">
            <a:schemeClr val="accent4">
              <a:hueOff val="0"/>
              <a:satOff val="0"/>
              <a:lumOff val="0"/>
              <a:alphaOff val="0"/>
              <a:shade val="9000"/>
              <a:satMod val="105000"/>
              <a:alpha val="48000"/>
            </a:scheme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57150" numCol="1" spcCol="1270" anchor="t" anchorCtr="0">
          <a:noAutofit/>
        </a:bodyPr>
        <a:lstStyle/>
        <a:p>
          <a:pPr lvl="0" algn="l" defTabSz="666750">
            <a:lnSpc>
              <a:spcPct val="90000"/>
            </a:lnSpc>
            <a:spcBef>
              <a:spcPct val="0"/>
            </a:spcBef>
            <a:spcAft>
              <a:spcPct val="35000"/>
            </a:spcAft>
          </a:pPr>
          <a:r>
            <a:rPr lang="en-US" altLang="zh-CN" sz="1500" b="1" kern="1200" dirty="0" smtClean="0"/>
            <a:t>2017</a:t>
          </a:r>
          <a:r>
            <a:rPr lang="zh-CN" altLang="en-US" sz="1500" b="1" kern="1200" dirty="0" smtClean="0"/>
            <a:t>年</a:t>
          </a:r>
          <a:endParaRPr lang="zh-CN" altLang="en-US" sz="1500" b="1" kern="1200" dirty="0"/>
        </a:p>
      </dsp:txBody>
      <dsp:txXfrm>
        <a:off x="3445019" y="798998"/>
        <a:ext cx="1072023" cy="428809"/>
      </dsp:txXfrm>
    </dsp:sp>
    <dsp:sp modelId="{061EB697-0F30-4C29-A041-158B131755C7}">
      <dsp:nvSpPr>
        <dsp:cNvPr id="0" name=""/>
        <dsp:cNvSpPr/>
      </dsp:nvSpPr>
      <dsp:spPr>
        <a:xfrm>
          <a:off x="3664590" y="1227808"/>
          <a:ext cx="1072023" cy="1719900"/>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57150" dist="38100" dir="5400000" algn="ctr" rotWithShape="0">
            <a:schemeClr val="lt1">
              <a:alpha val="90000"/>
              <a:hueOff val="0"/>
              <a:satOff val="0"/>
              <a:lumOff val="0"/>
              <a:alphaOff val="0"/>
              <a:shade val="9000"/>
              <a:satMod val="105000"/>
              <a:alpha val="48000"/>
            </a:scheme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zh-CN" altLang="en-US" sz="1800" b="1" kern="1200" dirty="0" smtClean="0">
              <a:solidFill>
                <a:srgbClr val="FF0000"/>
              </a:solidFill>
            </a:rPr>
            <a:t>促进</a:t>
          </a:r>
          <a:r>
            <a:rPr lang="zh-CN" altLang="en-US" sz="1800" b="1" kern="1200" dirty="0" smtClean="0"/>
            <a:t>专业社会工作</a:t>
          </a:r>
          <a:endParaRPr lang="zh-CN" altLang="en-US" sz="1800" b="1" kern="1200" dirty="0"/>
        </a:p>
      </dsp:txBody>
      <dsp:txXfrm>
        <a:off x="3695988" y="1259206"/>
        <a:ext cx="1009227" cy="1657104"/>
      </dsp:txXfrm>
    </dsp:sp>
    <dsp:sp modelId="{EF4D494D-0C4D-47A7-9BEC-91BEF2FB2CB2}">
      <dsp:nvSpPr>
        <dsp:cNvPr id="0" name=""/>
        <dsp:cNvSpPr/>
      </dsp:nvSpPr>
      <dsp:spPr>
        <a:xfrm rot="1597">
          <a:off x="4679558" y="880356"/>
          <a:ext cx="344531" cy="266902"/>
        </a:xfrm>
        <a:prstGeom prst="rightArrow">
          <a:avLst>
            <a:gd name="adj1" fmla="val 60000"/>
            <a:gd name="adj2" fmla="val 50000"/>
          </a:avLst>
        </a:prstGeom>
        <a:solidFill>
          <a:schemeClr val="accent4">
            <a:hueOff val="0"/>
            <a:satOff val="0"/>
            <a:lumOff val="0"/>
            <a:alphaOff val="0"/>
          </a:schemeClr>
        </a:solidFill>
        <a:ln>
          <a:noFill/>
        </a:ln>
        <a:effectLst>
          <a:outerShdw blurRad="57150" dist="38100" dir="5400000" algn="ctr" rotWithShape="0">
            <a:schemeClr val="accent4">
              <a:hueOff val="0"/>
              <a:satOff val="0"/>
              <a:lumOff val="0"/>
              <a:alphaOff val="0"/>
              <a:shade val="9000"/>
              <a:satMod val="105000"/>
              <a:alpha val="48000"/>
            </a:scheme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CN" altLang="en-US" sz="1100" kern="1200"/>
        </a:p>
      </dsp:txBody>
      <dsp:txXfrm>
        <a:off x="4679558" y="933717"/>
        <a:ext cx="264460" cy="160142"/>
      </dsp:txXfrm>
    </dsp:sp>
    <dsp:sp modelId="{C8DCE133-C479-4408-9C4C-D93BC731870D}">
      <dsp:nvSpPr>
        <dsp:cNvPr id="0" name=""/>
        <dsp:cNvSpPr/>
      </dsp:nvSpPr>
      <dsp:spPr>
        <a:xfrm>
          <a:off x="5167103" y="799798"/>
          <a:ext cx="1072023" cy="691200"/>
        </a:xfrm>
        <a:prstGeom prst="roundRect">
          <a:avLst>
            <a:gd name="adj" fmla="val 10000"/>
          </a:avLst>
        </a:prstGeom>
        <a:solidFill>
          <a:srgbClr val="0070C0"/>
        </a:solidFill>
        <a:ln>
          <a:noFill/>
        </a:ln>
        <a:effectLst>
          <a:outerShdw blurRad="57150" dist="38100" dir="5400000" algn="ctr" rotWithShape="0">
            <a:schemeClr val="accent5">
              <a:hueOff val="0"/>
              <a:satOff val="0"/>
              <a:lumOff val="0"/>
              <a:alphaOff val="0"/>
              <a:shade val="9000"/>
              <a:satMod val="105000"/>
              <a:alpha val="48000"/>
            </a:scheme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57150" numCol="1" spcCol="1270" anchor="t" anchorCtr="0">
          <a:noAutofit/>
        </a:bodyPr>
        <a:lstStyle/>
        <a:p>
          <a:pPr lvl="0" algn="l" defTabSz="666750">
            <a:lnSpc>
              <a:spcPct val="90000"/>
            </a:lnSpc>
            <a:spcBef>
              <a:spcPct val="0"/>
            </a:spcBef>
            <a:spcAft>
              <a:spcPct val="35000"/>
            </a:spcAft>
          </a:pPr>
          <a:r>
            <a:rPr lang="en-US" altLang="zh-CN" sz="1500" b="1" kern="1200" dirty="0" smtClean="0"/>
            <a:t>2018</a:t>
          </a:r>
          <a:r>
            <a:rPr lang="zh-CN" altLang="en-US" sz="1500" b="1" kern="1200" dirty="0" smtClean="0"/>
            <a:t>年</a:t>
          </a:r>
          <a:endParaRPr lang="zh-CN" altLang="en-US" sz="1500" b="1" kern="1200" dirty="0"/>
        </a:p>
      </dsp:txBody>
      <dsp:txXfrm>
        <a:off x="5167103" y="799798"/>
        <a:ext cx="1072023" cy="428809"/>
      </dsp:txXfrm>
    </dsp:sp>
    <dsp:sp modelId="{83A35307-84D7-427A-94AF-AA93293298C0}">
      <dsp:nvSpPr>
        <dsp:cNvPr id="0" name=""/>
        <dsp:cNvSpPr/>
      </dsp:nvSpPr>
      <dsp:spPr>
        <a:xfrm>
          <a:off x="5386674" y="1230207"/>
          <a:ext cx="1072023" cy="1716700"/>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outerShdw blurRad="57150" dist="38100" dir="5400000" algn="ctr" rotWithShape="0">
            <a:schemeClr val="lt1">
              <a:alpha val="90000"/>
              <a:hueOff val="0"/>
              <a:satOff val="0"/>
              <a:lumOff val="0"/>
              <a:alphaOff val="0"/>
              <a:shade val="9000"/>
              <a:satMod val="105000"/>
              <a:alpha val="48000"/>
            </a:scheme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b="1" kern="1200" dirty="0" smtClean="0">
              <a:solidFill>
                <a:srgbClr val="FF0000"/>
              </a:solidFill>
            </a:rPr>
            <a:t>促进</a:t>
          </a:r>
          <a:r>
            <a:rPr lang="zh-CN" altLang="en-US" sz="1400" b="1" kern="1200" dirty="0" smtClean="0"/>
            <a:t>社会组织、专业社会工作、志愿服务健康发展</a:t>
          </a:r>
          <a:endParaRPr lang="zh-CN" altLang="en-US" sz="1400" b="1" kern="1200" dirty="0"/>
        </a:p>
      </dsp:txBody>
      <dsp:txXfrm>
        <a:off x="5418072" y="1261605"/>
        <a:ext cx="1009227" cy="1653904"/>
      </dsp:txXfrm>
    </dsp:sp>
  </dsp:spTree>
</dsp:drawing>
</file>

<file path=ppt/diagrams/layout1.xml><?xml version="1.0" encoding="utf-8"?>
<dgm:layoutDef xmlns:dgm="http://schemas.openxmlformats.org/drawingml/2006/diagram" xmlns:a="http://schemas.openxmlformats.org/drawingml/2006/main" uniqueId="urn:microsoft.com/office/officeart/2005/8/layout/vList4#1">
  <dgm:title val=""/>
  <dgm:desc val=""/>
  <dgm:catLst>
    <dgm:cat type="list"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13.xml><?xml version="1.0" encoding="utf-8"?>
<dgm:layoutDef xmlns:dgm="http://schemas.openxmlformats.org/drawingml/2006/diagram" xmlns:a="http://schemas.openxmlformats.org/drawingml/2006/main" uniqueId="urn:microsoft.com/office/officeart/2011/layout/TabList">
  <dgm:title val="选项卡列表"/>
  <dgm:desc val="用于显示非有序信息块或者分组信息块。非常适合于包含少量级别 1 文本的列表。第一个级别 2 显示在级别 1 文本旁边，其余级别 2 文本显示在级别 1 文本下方。"/>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4#1">
  <dgm:title val=""/>
  <dgm:desc val=""/>
  <dgm:catLst>
    <dgm:cat type="list"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11/layout/TabList">
  <dgm:title val="选项卡列表"/>
  <dgm:desc val="用于显示非有序信息块或者分组信息块。非常适合于包含少量级别 1 文本的列表。第一个级别 2 显示在级别 1 文本旁边，其余级别 2 文本显示在级别 1 文本下方。"/>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1/layout/RadialPictureList">
  <dgm:title val="射线图片列表"/>
  <dgm:desc val="用于显示与中心观点的关系。级别 1 形状包含文本，所有级别 2 形状包含一张图片和对应文本。限制为四个级别 2 图片。不使用的图片不出现，但是在切换版式后仍然可用。非常适合于少量级别 2 文本。"/>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ltLang="zh-CN"/>
          </a:p>
        </p:txBody>
      </p:sp>
      <p:sp>
        <p:nvSpPr>
          <p:cNvPr id="3789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ltLang="zh-CN"/>
          </a:p>
        </p:txBody>
      </p:sp>
      <p:sp>
        <p:nvSpPr>
          <p:cNvPr id="35844" name="Rectangle 4"/>
          <p:cNvSpPr>
            <a:spLocks noGrp="1" noRot="1" noChangeAspect="1" noChangeArrowheads="1" noTextEdit="1"/>
          </p:cNvSpPr>
          <p:nvPr>
            <p:ph type="sldImg" idx="2"/>
          </p:nvPr>
        </p:nvSpPr>
        <p:spPr bwMode="auto">
          <a:xfrm>
            <a:off x="685800" y="685800"/>
            <a:ext cx="5486400" cy="3429000"/>
          </a:xfrm>
          <a:prstGeom prst="rect">
            <a:avLst/>
          </a:prstGeom>
          <a:noFill/>
          <a:ln w="9525">
            <a:solidFill>
              <a:srgbClr val="000000"/>
            </a:solidFill>
            <a:miter lim="800000"/>
            <a:headEnd/>
            <a:tailEnd/>
          </a:ln>
        </p:spPr>
      </p:sp>
      <p:sp>
        <p:nvSpPr>
          <p:cNvPr id="3789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3789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ltLang="zh-CN"/>
          </a:p>
        </p:txBody>
      </p:sp>
      <p:sp>
        <p:nvSpPr>
          <p:cNvPr id="3789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70E9838C-FCD4-42D7-AF33-8B1B1DADE9E5}" type="slidenum">
              <a:rPr lang="en-US" altLang="zh-CN"/>
              <a:pPr>
                <a:defRPr/>
              </a:pPr>
              <a:t>‹#›</a:t>
            </a:fld>
            <a:endParaRPr lang="en-US" altLang="zh-CN"/>
          </a:p>
        </p:txBody>
      </p:sp>
    </p:spTree>
    <p:extLst>
      <p:ext uri="{BB962C8B-B14F-4D97-AF65-F5344CB8AC3E}">
        <p14:creationId xmlns:p14="http://schemas.microsoft.com/office/powerpoint/2010/main" val="198563673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2">
        <a:schemeClr val="bg2"/>
      </p:bgRef>
    </p:bg>
    <p:spTree>
      <p:nvGrpSpPr>
        <p:cNvPr id="1" name=""/>
        <p:cNvGrpSpPr/>
        <p:nvPr/>
      </p:nvGrpSpPr>
      <p:grpSpPr>
        <a:xfrm>
          <a:off x="0" y="0"/>
          <a:ext cx="0" cy="0"/>
          <a:chOff x="0" y="0"/>
          <a:chExt cx="0" cy="0"/>
        </a:xfrm>
      </p:grpSpPr>
      <p:sp>
        <p:nvSpPr>
          <p:cNvPr id="9" name="标题 8"/>
          <p:cNvSpPr>
            <a:spLocks noGrp="1"/>
          </p:cNvSpPr>
          <p:nvPr>
            <p:ph type="ctrTitle"/>
          </p:nvPr>
        </p:nvSpPr>
        <p:spPr>
          <a:xfrm>
            <a:off x="533400" y="1143000"/>
            <a:ext cx="7851648" cy="15240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zh-CN" altLang="en-US" smtClean="0"/>
              <a:t>单击此处编辑母版标题样式</a:t>
            </a:r>
            <a:endParaRPr lang="en-US"/>
          </a:p>
        </p:txBody>
      </p:sp>
      <p:sp>
        <p:nvSpPr>
          <p:cNvPr id="17" name="副标题 16"/>
          <p:cNvSpPr>
            <a:spLocks noGrp="1"/>
          </p:cNvSpPr>
          <p:nvPr>
            <p:ph type="subTitle" idx="1"/>
          </p:nvPr>
        </p:nvSpPr>
        <p:spPr>
          <a:xfrm>
            <a:off x="533400" y="2690447"/>
            <a:ext cx="7854696" cy="14605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smtClean="0"/>
              <a:t>单击此处编辑母版副标题样式</a:t>
            </a:r>
            <a:endParaRPr lang="en-US"/>
          </a:p>
        </p:txBody>
      </p:sp>
      <p:sp>
        <p:nvSpPr>
          <p:cNvPr id="4" name="日期占位符 29"/>
          <p:cNvSpPr>
            <a:spLocks noGrp="1"/>
          </p:cNvSpPr>
          <p:nvPr>
            <p:ph type="dt" sz="half" idx="10"/>
          </p:nvPr>
        </p:nvSpPr>
        <p:spPr/>
        <p:txBody>
          <a:bodyPr/>
          <a:lstStyle>
            <a:lvl1pPr>
              <a:defRPr/>
            </a:lvl1pPr>
          </a:lstStyle>
          <a:p>
            <a:pPr>
              <a:defRPr/>
            </a:pPr>
            <a:endParaRPr lang="en-US" altLang="zh-CN"/>
          </a:p>
        </p:txBody>
      </p:sp>
      <p:sp>
        <p:nvSpPr>
          <p:cNvPr id="5" name="页脚占位符 18"/>
          <p:cNvSpPr>
            <a:spLocks noGrp="1"/>
          </p:cNvSpPr>
          <p:nvPr>
            <p:ph type="ftr" sz="quarter" idx="11"/>
          </p:nvPr>
        </p:nvSpPr>
        <p:spPr/>
        <p:txBody>
          <a:bodyPr/>
          <a:lstStyle>
            <a:lvl1pPr>
              <a:defRPr/>
            </a:lvl1pPr>
          </a:lstStyle>
          <a:p>
            <a:pPr>
              <a:defRPr/>
            </a:pPr>
            <a:endParaRPr lang="en-US" altLang="zh-CN"/>
          </a:p>
        </p:txBody>
      </p:sp>
      <p:sp>
        <p:nvSpPr>
          <p:cNvPr id="6" name="灯片编号占位符 26"/>
          <p:cNvSpPr>
            <a:spLocks noGrp="1"/>
          </p:cNvSpPr>
          <p:nvPr>
            <p:ph type="sldNum" sz="quarter" idx="12"/>
          </p:nvPr>
        </p:nvSpPr>
        <p:spPr/>
        <p:txBody>
          <a:bodyPr/>
          <a:lstStyle>
            <a:lvl1pPr>
              <a:defRPr/>
            </a:lvl1pPr>
          </a:lstStyle>
          <a:p>
            <a:pPr>
              <a:defRPr/>
            </a:pPr>
            <a:fld id="{16A758D8-62B8-4F6D-AD55-7AE2994DC7FD}" type="slidenum">
              <a:rPr lang="en-US" altLang="zh-CN"/>
              <a:pPr>
                <a:defRPr/>
              </a:pPr>
              <a:t>‹#›</a:t>
            </a:fld>
            <a:endParaRPr lang="en-US" altLang="zh-CN"/>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9"/>
          <p:cNvSpPr>
            <a:spLocks noGrp="1"/>
          </p:cNvSpPr>
          <p:nvPr>
            <p:ph type="dt" sz="half" idx="10"/>
          </p:nvPr>
        </p:nvSpPr>
        <p:spPr/>
        <p:txBody>
          <a:bodyPr/>
          <a:lstStyle>
            <a:lvl1pPr>
              <a:defRPr/>
            </a:lvl1pPr>
          </a:lstStyle>
          <a:p>
            <a:pPr>
              <a:defRPr/>
            </a:pPr>
            <a:endParaRPr lang="en-US" altLang="zh-CN"/>
          </a:p>
        </p:txBody>
      </p:sp>
      <p:sp>
        <p:nvSpPr>
          <p:cNvPr id="5" name="页脚占位符 21"/>
          <p:cNvSpPr>
            <a:spLocks noGrp="1"/>
          </p:cNvSpPr>
          <p:nvPr>
            <p:ph type="ftr" sz="quarter" idx="11"/>
          </p:nvPr>
        </p:nvSpPr>
        <p:spPr/>
        <p:txBody>
          <a:bodyPr/>
          <a:lstStyle>
            <a:lvl1pPr>
              <a:defRPr/>
            </a:lvl1pPr>
          </a:lstStyle>
          <a:p>
            <a:pPr>
              <a:defRPr/>
            </a:pPr>
            <a:endParaRPr lang="en-US" altLang="zh-CN"/>
          </a:p>
        </p:txBody>
      </p:sp>
      <p:sp>
        <p:nvSpPr>
          <p:cNvPr id="6" name="灯片编号占位符 17"/>
          <p:cNvSpPr>
            <a:spLocks noGrp="1"/>
          </p:cNvSpPr>
          <p:nvPr>
            <p:ph type="sldNum" sz="quarter" idx="12"/>
          </p:nvPr>
        </p:nvSpPr>
        <p:spPr/>
        <p:txBody>
          <a:bodyPr/>
          <a:lstStyle>
            <a:lvl1pPr>
              <a:defRPr/>
            </a:lvl1pPr>
          </a:lstStyle>
          <a:p>
            <a:pPr>
              <a:defRPr/>
            </a:pPr>
            <a:fld id="{45EAC76D-A8D9-463C-9492-057F945B36C7}" type="slidenum">
              <a:rPr lang="en-US" altLang="zh-CN"/>
              <a:pPr>
                <a:defRPr/>
              </a:pPr>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762001"/>
            <a:ext cx="2057400" cy="4343136"/>
          </a:xfrm>
        </p:spPr>
        <p:txBody>
          <a:bodyPr vert="eaVer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762001"/>
            <a:ext cx="6019800" cy="4343136"/>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9"/>
          <p:cNvSpPr>
            <a:spLocks noGrp="1"/>
          </p:cNvSpPr>
          <p:nvPr>
            <p:ph type="dt" sz="half" idx="10"/>
          </p:nvPr>
        </p:nvSpPr>
        <p:spPr/>
        <p:txBody>
          <a:bodyPr/>
          <a:lstStyle>
            <a:lvl1pPr>
              <a:defRPr/>
            </a:lvl1pPr>
          </a:lstStyle>
          <a:p>
            <a:pPr>
              <a:defRPr/>
            </a:pPr>
            <a:endParaRPr lang="en-US" altLang="zh-CN"/>
          </a:p>
        </p:txBody>
      </p:sp>
      <p:sp>
        <p:nvSpPr>
          <p:cNvPr id="5" name="页脚占位符 21"/>
          <p:cNvSpPr>
            <a:spLocks noGrp="1"/>
          </p:cNvSpPr>
          <p:nvPr>
            <p:ph type="ftr" sz="quarter" idx="11"/>
          </p:nvPr>
        </p:nvSpPr>
        <p:spPr/>
        <p:txBody>
          <a:bodyPr/>
          <a:lstStyle>
            <a:lvl1pPr>
              <a:defRPr/>
            </a:lvl1pPr>
          </a:lstStyle>
          <a:p>
            <a:pPr>
              <a:defRPr/>
            </a:pPr>
            <a:endParaRPr lang="en-US" altLang="zh-CN"/>
          </a:p>
        </p:txBody>
      </p:sp>
      <p:sp>
        <p:nvSpPr>
          <p:cNvPr id="6" name="灯片编号占位符 17"/>
          <p:cNvSpPr>
            <a:spLocks noGrp="1"/>
          </p:cNvSpPr>
          <p:nvPr>
            <p:ph type="sldNum" sz="quarter" idx="12"/>
          </p:nvPr>
        </p:nvSpPr>
        <p:spPr/>
        <p:txBody>
          <a:bodyPr/>
          <a:lstStyle>
            <a:lvl1pPr>
              <a:defRPr/>
            </a:lvl1pPr>
          </a:lstStyle>
          <a:p>
            <a:pPr>
              <a:defRPr/>
            </a:pPr>
            <a:fld id="{E56A4C23-79F4-4CF8-B4BF-DB69B62B540E}" type="slidenum">
              <a:rPr lang="en-US" altLang="zh-CN"/>
              <a:pPr>
                <a:defRPr/>
              </a:pPr>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50" y="0"/>
            <a:ext cx="9140523" cy="5715000"/>
          </a:xfrm>
          <a:prstGeom prst="rect">
            <a:avLst/>
          </a:prstGeom>
        </p:spPr>
      </p:pic>
    </p:spTree>
    <p:extLst>
      <p:ext uri="{BB962C8B-B14F-4D97-AF65-F5344CB8AC3E}">
        <p14:creationId xmlns:p14="http://schemas.microsoft.com/office/powerpoint/2010/main" val="363454476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gradFill>
          <a:gsLst>
            <a:gs pos="0">
              <a:srgbClr val="067FC9"/>
            </a:gs>
            <a:gs pos="100000">
              <a:srgbClr val="00B2CA"/>
            </a:gs>
          </a:gsLst>
          <a:lin ang="27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213780"/>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44" y="0"/>
            <a:ext cx="9140523" cy="5715000"/>
          </a:xfrm>
          <a:prstGeom prst="rect">
            <a:avLst/>
          </a:prstGeom>
        </p:spPr>
      </p:pic>
    </p:spTree>
    <p:extLst>
      <p:ext uri="{BB962C8B-B14F-4D97-AF65-F5344CB8AC3E}">
        <p14:creationId xmlns:p14="http://schemas.microsoft.com/office/powerpoint/2010/main" val="389348786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589948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751821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462205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600"/>
            <a:ext cx="8229600" cy="9525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333500"/>
            <a:ext cx="8229600" cy="3771900"/>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5297488"/>
            <a:ext cx="2133600" cy="303212"/>
          </a:xfrm>
          <a:prstGeom prst="rect">
            <a:avLst/>
          </a:prstGeom>
        </p:spPr>
        <p:txBody>
          <a:bodyPr/>
          <a:lstStyle>
            <a:lvl1pPr>
              <a:defRPr/>
            </a:lvl1pPr>
          </a:lstStyle>
          <a:p>
            <a:pPr defTabSz="475411" fontAlgn="auto">
              <a:spcBef>
                <a:spcPts val="0"/>
              </a:spcBef>
              <a:spcAft>
                <a:spcPts val="0"/>
              </a:spcAft>
              <a:defRPr/>
            </a:pPr>
            <a:fld id="{B84D478F-B9E3-4C97-8F81-37C2E835728B}" type="datetimeFigureOut">
              <a:rPr lang="zh-CN" altLang="en-US" sz="1900">
                <a:solidFill>
                  <a:prstClr val="black"/>
                </a:solidFill>
                <a:latin typeface="Century Gothic"/>
                <a:ea typeface="微软雅黑"/>
              </a:rPr>
              <a:pPr defTabSz="475411" fontAlgn="auto">
                <a:spcBef>
                  <a:spcPts val="0"/>
                </a:spcBef>
                <a:spcAft>
                  <a:spcPts val="0"/>
                </a:spcAft>
                <a:defRPr/>
              </a:pPr>
              <a:t>2018/10/31</a:t>
            </a:fld>
            <a:endParaRPr lang="zh-CN" altLang="en-US" sz="1900">
              <a:solidFill>
                <a:prstClr val="black"/>
              </a:solidFill>
              <a:latin typeface="Century Gothic"/>
              <a:ea typeface="微软雅黑"/>
            </a:endParaRPr>
          </a:p>
        </p:txBody>
      </p:sp>
      <p:sp>
        <p:nvSpPr>
          <p:cNvPr id="5" name="页脚占位符 4"/>
          <p:cNvSpPr>
            <a:spLocks noGrp="1"/>
          </p:cNvSpPr>
          <p:nvPr>
            <p:ph type="ftr" sz="quarter" idx="11"/>
          </p:nvPr>
        </p:nvSpPr>
        <p:spPr>
          <a:xfrm>
            <a:off x="3124200" y="5297488"/>
            <a:ext cx="2895600" cy="303212"/>
          </a:xfrm>
          <a:prstGeom prst="rect">
            <a:avLst/>
          </a:prstGeom>
        </p:spPr>
        <p:txBody>
          <a:bodyPr/>
          <a:lstStyle>
            <a:lvl1pPr>
              <a:defRPr/>
            </a:lvl1pPr>
          </a:lstStyle>
          <a:p>
            <a:pPr defTabSz="475411" fontAlgn="auto">
              <a:spcBef>
                <a:spcPts val="0"/>
              </a:spcBef>
              <a:spcAft>
                <a:spcPts val="0"/>
              </a:spcAft>
              <a:defRPr/>
            </a:pPr>
            <a:endParaRPr lang="zh-CN" altLang="en-US" sz="1900">
              <a:solidFill>
                <a:prstClr val="black"/>
              </a:solidFill>
              <a:latin typeface="Century Gothic"/>
              <a:ea typeface="微软雅黑"/>
            </a:endParaRPr>
          </a:p>
        </p:txBody>
      </p:sp>
      <p:sp>
        <p:nvSpPr>
          <p:cNvPr id="6" name="灯片编号占位符 5"/>
          <p:cNvSpPr>
            <a:spLocks noGrp="1"/>
          </p:cNvSpPr>
          <p:nvPr>
            <p:ph type="sldNum" sz="quarter" idx="12"/>
          </p:nvPr>
        </p:nvSpPr>
        <p:spPr>
          <a:xfrm>
            <a:off x="6553200" y="5297488"/>
            <a:ext cx="2133600" cy="303212"/>
          </a:xfrm>
          <a:prstGeom prst="rect">
            <a:avLst/>
          </a:prstGeom>
        </p:spPr>
        <p:txBody>
          <a:bodyPr/>
          <a:lstStyle>
            <a:lvl1pPr>
              <a:defRPr/>
            </a:lvl1pPr>
          </a:lstStyle>
          <a:p>
            <a:pPr defTabSz="475411" fontAlgn="auto">
              <a:spcBef>
                <a:spcPts val="0"/>
              </a:spcBef>
              <a:spcAft>
                <a:spcPts val="0"/>
              </a:spcAft>
              <a:defRPr/>
            </a:pPr>
            <a:fld id="{929607AA-26D3-4F18-AA75-9CA43C357642}" type="slidenum">
              <a:rPr lang="zh-CN" altLang="en-US" sz="1900">
                <a:solidFill>
                  <a:prstClr val="black"/>
                </a:solidFill>
                <a:latin typeface="Century Gothic"/>
                <a:ea typeface="微软雅黑"/>
              </a:rPr>
              <a:pPr defTabSz="475411" fontAlgn="auto">
                <a:spcBef>
                  <a:spcPts val="0"/>
                </a:spcBef>
                <a:spcAft>
                  <a:spcPts val="0"/>
                </a:spcAft>
                <a:defRPr/>
              </a:pPr>
              <a:t>‹#›</a:t>
            </a:fld>
            <a:endParaRPr lang="zh-CN" altLang="en-US" sz="1900">
              <a:solidFill>
                <a:prstClr val="black"/>
              </a:solidFill>
              <a:latin typeface="Century Gothic"/>
              <a:ea typeface="微软雅黑"/>
            </a:endParaRPr>
          </a:p>
        </p:txBody>
      </p:sp>
    </p:spTree>
    <p:extLst>
      <p:ext uri="{BB962C8B-B14F-4D97-AF65-F5344CB8AC3E}">
        <p14:creationId xmlns:p14="http://schemas.microsoft.com/office/powerpoint/2010/main" val="2137616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9"/>
          <p:cNvSpPr>
            <a:spLocks noGrp="1"/>
          </p:cNvSpPr>
          <p:nvPr>
            <p:ph type="dt" sz="half" idx="10"/>
          </p:nvPr>
        </p:nvSpPr>
        <p:spPr/>
        <p:txBody>
          <a:bodyPr/>
          <a:lstStyle>
            <a:lvl1pPr>
              <a:defRPr/>
            </a:lvl1pPr>
          </a:lstStyle>
          <a:p>
            <a:pPr>
              <a:defRPr/>
            </a:pPr>
            <a:endParaRPr lang="en-US" altLang="zh-CN"/>
          </a:p>
        </p:txBody>
      </p:sp>
      <p:sp>
        <p:nvSpPr>
          <p:cNvPr id="5" name="页脚占位符 21"/>
          <p:cNvSpPr>
            <a:spLocks noGrp="1"/>
          </p:cNvSpPr>
          <p:nvPr>
            <p:ph type="ftr" sz="quarter" idx="11"/>
          </p:nvPr>
        </p:nvSpPr>
        <p:spPr/>
        <p:txBody>
          <a:bodyPr/>
          <a:lstStyle>
            <a:lvl1pPr>
              <a:defRPr/>
            </a:lvl1pPr>
          </a:lstStyle>
          <a:p>
            <a:pPr>
              <a:defRPr/>
            </a:pPr>
            <a:endParaRPr lang="en-US" altLang="zh-CN"/>
          </a:p>
        </p:txBody>
      </p:sp>
      <p:sp>
        <p:nvSpPr>
          <p:cNvPr id="6" name="灯片编号占位符 17"/>
          <p:cNvSpPr>
            <a:spLocks noGrp="1"/>
          </p:cNvSpPr>
          <p:nvPr>
            <p:ph type="sldNum" sz="quarter" idx="12"/>
          </p:nvPr>
        </p:nvSpPr>
        <p:spPr/>
        <p:txBody>
          <a:bodyPr/>
          <a:lstStyle>
            <a:lvl1pPr>
              <a:defRPr/>
            </a:lvl1pPr>
          </a:lstStyle>
          <a:p>
            <a:pPr>
              <a:defRPr/>
            </a:pPr>
            <a:fld id="{561D23A1-A3D6-4A79-8446-C266CE0382CC}" type="slidenum">
              <a:rPr lang="en-US" altLang="zh-CN"/>
              <a:pPr>
                <a:defRPr/>
              </a:pPr>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530352" y="1097280"/>
            <a:ext cx="7772400" cy="1135380"/>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zh-CN" altLang="en-US" smtClean="0"/>
              <a:t>单击此处编辑母版标题样式</a:t>
            </a:r>
            <a:endParaRPr lang="en-US"/>
          </a:p>
        </p:txBody>
      </p:sp>
      <p:sp>
        <p:nvSpPr>
          <p:cNvPr id="3" name="文本占位符 2"/>
          <p:cNvSpPr>
            <a:spLocks noGrp="1"/>
          </p:cNvSpPr>
          <p:nvPr>
            <p:ph type="body" idx="1"/>
          </p:nvPr>
        </p:nvSpPr>
        <p:spPr>
          <a:xfrm>
            <a:off x="530352" y="2253888"/>
            <a:ext cx="7772400" cy="1258093"/>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722E2420-BA99-4100-B3F1-51BDA34F26EC}" type="slidenum">
              <a:rPr lang="en-US" altLang="zh-CN"/>
              <a:pPr>
                <a:defRPr/>
              </a:pPr>
              <a:t>‹#›</a:t>
            </a:fld>
            <a:endParaRPr lang="en-US" altLang="zh-CN"/>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586740"/>
            <a:ext cx="8229600" cy="952500"/>
          </a:xfrm>
        </p:spPr>
        <p:txBody>
          <a:bodyPr/>
          <a:lstStyle/>
          <a:p>
            <a:r>
              <a:rPr lang="zh-CN" altLang="en-US" smtClean="0"/>
              <a:t>单击此处编辑母版标题样式</a:t>
            </a:r>
            <a:endParaRPr lang="en-US"/>
          </a:p>
        </p:txBody>
      </p:sp>
      <p:sp>
        <p:nvSpPr>
          <p:cNvPr id="3" name="内容占位符 2"/>
          <p:cNvSpPr>
            <a:spLocks noGrp="1"/>
          </p:cNvSpPr>
          <p:nvPr>
            <p:ph sz="half" idx="1"/>
          </p:nvPr>
        </p:nvSpPr>
        <p:spPr>
          <a:xfrm>
            <a:off x="457200" y="1600071"/>
            <a:ext cx="4038600" cy="3695700"/>
          </a:xfrm>
        </p:spPr>
        <p:txBody>
          <a:bodyPr/>
          <a:lstStyle>
            <a:lvl1pPr>
              <a:defRPr sz="2600"/>
            </a:lvl1pPr>
            <a:lvl2pPr>
              <a:defRPr sz="2400"/>
            </a:lvl2pPr>
            <a:lvl3pPr>
              <a:defRPr sz="2000"/>
            </a:lvl3pPr>
            <a:lvl4pPr>
              <a:defRPr sz="1800"/>
            </a:lvl4pPr>
            <a:lvl5pPr>
              <a:defRPr sz="18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内容占位符 3"/>
          <p:cNvSpPr>
            <a:spLocks noGrp="1"/>
          </p:cNvSpPr>
          <p:nvPr>
            <p:ph sz="half" idx="2"/>
          </p:nvPr>
        </p:nvSpPr>
        <p:spPr>
          <a:xfrm>
            <a:off x="4648200" y="1600071"/>
            <a:ext cx="4038600" cy="3695700"/>
          </a:xfrm>
        </p:spPr>
        <p:txBody>
          <a:bodyPr/>
          <a:lstStyle>
            <a:lvl1pPr>
              <a:defRPr sz="2600"/>
            </a:lvl1pPr>
            <a:lvl2pPr>
              <a:defRPr sz="2400"/>
            </a:lvl2pPr>
            <a:lvl3pPr>
              <a:defRPr sz="2000"/>
            </a:lvl3pPr>
            <a:lvl4pPr>
              <a:defRPr sz="1800"/>
            </a:lvl4pPr>
            <a:lvl5pPr>
              <a:defRPr sz="18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9"/>
          <p:cNvSpPr>
            <a:spLocks noGrp="1"/>
          </p:cNvSpPr>
          <p:nvPr>
            <p:ph type="dt" sz="half" idx="10"/>
          </p:nvPr>
        </p:nvSpPr>
        <p:spPr/>
        <p:txBody>
          <a:bodyPr/>
          <a:lstStyle>
            <a:lvl1pPr>
              <a:defRPr/>
            </a:lvl1pPr>
          </a:lstStyle>
          <a:p>
            <a:pPr>
              <a:defRPr/>
            </a:pPr>
            <a:endParaRPr lang="en-US" altLang="zh-CN"/>
          </a:p>
        </p:txBody>
      </p:sp>
      <p:sp>
        <p:nvSpPr>
          <p:cNvPr id="6" name="页脚占位符 21"/>
          <p:cNvSpPr>
            <a:spLocks noGrp="1"/>
          </p:cNvSpPr>
          <p:nvPr>
            <p:ph type="ftr" sz="quarter" idx="11"/>
          </p:nvPr>
        </p:nvSpPr>
        <p:spPr/>
        <p:txBody>
          <a:bodyPr/>
          <a:lstStyle>
            <a:lvl1pPr>
              <a:defRPr/>
            </a:lvl1pPr>
          </a:lstStyle>
          <a:p>
            <a:pPr>
              <a:defRPr/>
            </a:pPr>
            <a:endParaRPr lang="en-US" altLang="zh-CN"/>
          </a:p>
        </p:txBody>
      </p:sp>
      <p:sp>
        <p:nvSpPr>
          <p:cNvPr id="7" name="灯片编号占位符 17"/>
          <p:cNvSpPr>
            <a:spLocks noGrp="1"/>
          </p:cNvSpPr>
          <p:nvPr>
            <p:ph type="sldNum" sz="quarter" idx="12"/>
          </p:nvPr>
        </p:nvSpPr>
        <p:spPr/>
        <p:txBody>
          <a:bodyPr/>
          <a:lstStyle>
            <a:lvl1pPr>
              <a:defRPr/>
            </a:lvl1pPr>
          </a:lstStyle>
          <a:p>
            <a:pPr>
              <a:defRPr/>
            </a:pPr>
            <a:fld id="{2FED4658-ECB5-462D-9456-5892EDF3967E}" type="slidenum">
              <a:rPr lang="en-US" altLang="zh-CN"/>
              <a:pPr>
                <a:defRPr/>
              </a:pPr>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586740"/>
            <a:ext cx="8229600" cy="952500"/>
          </a:xfrm>
        </p:spPr>
        <p:txBody>
          <a:bodyPr/>
          <a:lstStyle>
            <a:lvl1pPr>
              <a:defRPr/>
            </a:lvl1pPr>
          </a:lstStyle>
          <a:p>
            <a:r>
              <a:rPr lang="zh-CN" altLang="en-US" smtClean="0"/>
              <a:t>单击此处编辑母版标题样式</a:t>
            </a:r>
            <a:endParaRPr lang="en-US"/>
          </a:p>
        </p:txBody>
      </p:sp>
      <p:sp>
        <p:nvSpPr>
          <p:cNvPr id="3" name="文本占位符 2"/>
          <p:cNvSpPr>
            <a:spLocks noGrp="1"/>
          </p:cNvSpPr>
          <p:nvPr>
            <p:ph type="body" idx="1"/>
          </p:nvPr>
        </p:nvSpPr>
        <p:spPr>
          <a:xfrm>
            <a:off x="457200" y="1546040"/>
            <a:ext cx="4040188" cy="549460"/>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CN" altLang="en-US" smtClean="0"/>
              <a:t>单击此处编辑母版文本样式</a:t>
            </a:r>
          </a:p>
        </p:txBody>
      </p:sp>
      <p:sp>
        <p:nvSpPr>
          <p:cNvPr id="4" name="文本占位符 3"/>
          <p:cNvSpPr>
            <a:spLocks noGrp="1"/>
          </p:cNvSpPr>
          <p:nvPr>
            <p:ph type="body" sz="half" idx="3"/>
          </p:nvPr>
        </p:nvSpPr>
        <p:spPr>
          <a:xfrm>
            <a:off x="4645028" y="1549799"/>
            <a:ext cx="4041775" cy="54570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CN" altLang="en-US" smtClean="0"/>
              <a:t>单击此处编辑母版文本样式</a:t>
            </a:r>
          </a:p>
        </p:txBody>
      </p:sp>
      <p:sp>
        <p:nvSpPr>
          <p:cNvPr id="5" name="内容占位符 4"/>
          <p:cNvSpPr>
            <a:spLocks noGrp="1"/>
          </p:cNvSpPr>
          <p:nvPr>
            <p:ph sz="quarter" idx="2"/>
          </p:nvPr>
        </p:nvSpPr>
        <p:spPr>
          <a:xfrm>
            <a:off x="457200" y="2095501"/>
            <a:ext cx="4040188" cy="3204767"/>
          </a:xfrm>
        </p:spPr>
        <p:txBody>
          <a:bodyPr tIns="0"/>
          <a:lstStyle>
            <a:lvl1pPr>
              <a:defRPr sz="2200"/>
            </a:lvl1pPr>
            <a:lvl2pPr>
              <a:defRPr sz="2000"/>
            </a:lvl2pPr>
            <a:lvl3pPr>
              <a:defRPr sz="1800"/>
            </a:lvl3pPr>
            <a:lvl4pPr>
              <a:defRPr sz="1600"/>
            </a:lvl4pPr>
            <a:lvl5pPr>
              <a:defRPr sz="16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内容占位符 5"/>
          <p:cNvSpPr>
            <a:spLocks noGrp="1"/>
          </p:cNvSpPr>
          <p:nvPr>
            <p:ph sz="quarter" idx="4"/>
          </p:nvPr>
        </p:nvSpPr>
        <p:spPr>
          <a:xfrm>
            <a:off x="4645028" y="2095501"/>
            <a:ext cx="4041775" cy="3204767"/>
          </a:xfrm>
        </p:spPr>
        <p:txBody>
          <a:bodyPr tIns="0"/>
          <a:lstStyle>
            <a:lvl1pPr>
              <a:defRPr sz="2200"/>
            </a:lvl1pPr>
            <a:lvl2pPr>
              <a:defRPr sz="2000"/>
            </a:lvl2pPr>
            <a:lvl3pPr>
              <a:defRPr sz="1800"/>
            </a:lvl3pPr>
            <a:lvl4pPr>
              <a:defRPr sz="1600"/>
            </a:lvl4pPr>
            <a:lvl5pPr>
              <a:defRPr sz="16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日期占位符 9"/>
          <p:cNvSpPr>
            <a:spLocks noGrp="1"/>
          </p:cNvSpPr>
          <p:nvPr>
            <p:ph type="dt" sz="half" idx="10"/>
          </p:nvPr>
        </p:nvSpPr>
        <p:spPr/>
        <p:txBody>
          <a:bodyPr/>
          <a:lstStyle>
            <a:lvl1pPr>
              <a:defRPr/>
            </a:lvl1pPr>
          </a:lstStyle>
          <a:p>
            <a:pPr>
              <a:defRPr/>
            </a:pPr>
            <a:endParaRPr lang="en-US" altLang="zh-CN"/>
          </a:p>
        </p:txBody>
      </p:sp>
      <p:sp>
        <p:nvSpPr>
          <p:cNvPr id="8" name="页脚占位符 21"/>
          <p:cNvSpPr>
            <a:spLocks noGrp="1"/>
          </p:cNvSpPr>
          <p:nvPr>
            <p:ph type="ftr" sz="quarter" idx="11"/>
          </p:nvPr>
        </p:nvSpPr>
        <p:spPr/>
        <p:txBody>
          <a:bodyPr/>
          <a:lstStyle>
            <a:lvl1pPr>
              <a:defRPr/>
            </a:lvl1pPr>
          </a:lstStyle>
          <a:p>
            <a:pPr>
              <a:defRPr/>
            </a:pPr>
            <a:endParaRPr lang="en-US" altLang="zh-CN"/>
          </a:p>
        </p:txBody>
      </p:sp>
      <p:sp>
        <p:nvSpPr>
          <p:cNvPr id="9" name="灯片编号占位符 17"/>
          <p:cNvSpPr>
            <a:spLocks noGrp="1"/>
          </p:cNvSpPr>
          <p:nvPr>
            <p:ph type="sldNum" sz="quarter" idx="12"/>
          </p:nvPr>
        </p:nvSpPr>
        <p:spPr/>
        <p:txBody>
          <a:bodyPr/>
          <a:lstStyle>
            <a:lvl1pPr>
              <a:defRPr/>
            </a:lvl1pPr>
          </a:lstStyle>
          <a:p>
            <a:pPr>
              <a:defRPr/>
            </a:pPr>
            <a:fld id="{E677E4E7-7DE1-417A-8F75-098DF52DDA7D}" type="slidenum">
              <a:rPr lang="en-US" altLang="zh-CN"/>
              <a:pPr>
                <a:defRPr/>
              </a:pPr>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586740"/>
            <a:ext cx="8305800" cy="9525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zh-CN" altLang="en-US" smtClean="0"/>
              <a:t>单击此处编辑母版标题样式</a:t>
            </a:r>
            <a:endParaRPr lang="en-US"/>
          </a:p>
        </p:txBody>
      </p:sp>
      <p:sp>
        <p:nvSpPr>
          <p:cNvPr id="3" name="日期占位符 9"/>
          <p:cNvSpPr>
            <a:spLocks noGrp="1"/>
          </p:cNvSpPr>
          <p:nvPr>
            <p:ph type="dt" sz="half" idx="10"/>
          </p:nvPr>
        </p:nvSpPr>
        <p:spPr/>
        <p:txBody>
          <a:bodyPr/>
          <a:lstStyle>
            <a:lvl1pPr>
              <a:defRPr/>
            </a:lvl1pPr>
          </a:lstStyle>
          <a:p>
            <a:pPr>
              <a:defRPr/>
            </a:pPr>
            <a:endParaRPr lang="en-US" altLang="zh-CN"/>
          </a:p>
        </p:txBody>
      </p:sp>
      <p:sp>
        <p:nvSpPr>
          <p:cNvPr id="4" name="页脚占位符 21"/>
          <p:cNvSpPr>
            <a:spLocks noGrp="1"/>
          </p:cNvSpPr>
          <p:nvPr>
            <p:ph type="ftr" sz="quarter" idx="11"/>
          </p:nvPr>
        </p:nvSpPr>
        <p:spPr/>
        <p:txBody>
          <a:bodyPr/>
          <a:lstStyle>
            <a:lvl1pPr>
              <a:defRPr/>
            </a:lvl1pPr>
          </a:lstStyle>
          <a:p>
            <a:pPr>
              <a:defRPr/>
            </a:pPr>
            <a:endParaRPr lang="en-US" altLang="zh-CN"/>
          </a:p>
        </p:txBody>
      </p:sp>
      <p:sp>
        <p:nvSpPr>
          <p:cNvPr id="5" name="灯片编号占位符 17"/>
          <p:cNvSpPr>
            <a:spLocks noGrp="1"/>
          </p:cNvSpPr>
          <p:nvPr>
            <p:ph type="sldNum" sz="quarter" idx="12"/>
          </p:nvPr>
        </p:nvSpPr>
        <p:spPr/>
        <p:txBody>
          <a:bodyPr/>
          <a:lstStyle>
            <a:lvl1pPr>
              <a:defRPr/>
            </a:lvl1pPr>
          </a:lstStyle>
          <a:p>
            <a:pPr>
              <a:defRPr/>
            </a:pPr>
            <a:fld id="{38227600-8176-4CA5-A0F9-37DDDDE25ABE}" type="slidenum">
              <a:rPr lang="en-US" altLang="zh-CN"/>
              <a:pPr>
                <a:defRPr/>
              </a:pPr>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9"/>
          <p:cNvSpPr>
            <a:spLocks noGrp="1"/>
          </p:cNvSpPr>
          <p:nvPr>
            <p:ph type="dt" sz="half" idx="10"/>
          </p:nvPr>
        </p:nvSpPr>
        <p:spPr/>
        <p:txBody>
          <a:bodyPr/>
          <a:lstStyle>
            <a:lvl1pPr>
              <a:defRPr/>
            </a:lvl1pPr>
          </a:lstStyle>
          <a:p>
            <a:pPr>
              <a:defRPr/>
            </a:pPr>
            <a:endParaRPr lang="en-US" altLang="zh-CN"/>
          </a:p>
        </p:txBody>
      </p:sp>
      <p:sp>
        <p:nvSpPr>
          <p:cNvPr id="3" name="页脚占位符 21"/>
          <p:cNvSpPr>
            <a:spLocks noGrp="1"/>
          </p:cNvSpPr>
          <p:nvPr>
            <p:ph type="ftr" sz="quarter" idx="11"/>
          </p:nvPr>
        </p:nvSpPr>
        <p:spPr/>
        <p:txBody>
          <a:bodyPr/>
          <a:lstStyle>
            <a:lvl1pPr>
              <a:defRPr/>
            </a:lvl1pPr>
          </a:lstStyle>
          <a:p>
            <a:pPr>
              <a:defRPr/>
            </a:pPr>
            <a:endParaRPr lang="en-US" altLang="zh-CN"/>
          </a:p>
        </p:txBody>
      </p:sp>
      <p:sp>
        <p:nvSpPr>
          <p:cNvPr id="4" name="灯片编号占位符 17"/>
          <p:cNvSpPr>
            <a:spLocks noGrp="1"/>
          </p:cNvSpPr>
          <p:nvPr>
            <p:ph type="sldNum" sz="quarter" idx="12"/>
          </p:nvPr>
        </p:nvSpPr>
        <p:spPr/>
        <p:txBody>
          <a:bodyPr/>
          <a:lstStyle>
            <a:lvl1pPr>
              <a:defRPr/>
            </a:lvl1pPr>
          </a:lstStyle>
          <a:p>
            <a:pPr>
              <a:defRPr/>
            </a:pPr>
            <a:fld id="{6D5EE700-94EC-41DC-9E4A-7DCD577FC72B}" type="slidenum">
              <a:rPr lang="en-US" altLang="zh-CN"/>
              <a:pPr>
                <a:defRPr/>
              </a:pPr>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85800" y="428628"/>
            <a:ext cx="2743200" cy="968375"/>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zh-CN" altLang="en-US" smtClean="0"/>
              <a:t>单击此处编辑母版标题样式</a:t>
            </a:r>
            <a:endParaRPr lang="en-US"/>
          </a:p>
        </p:txBody>
      </p:sp>
      <p:sp>
        <p:nvSpPr>
          <p:cNvPr id="3" name="文本占位符 2"/>
          <p:cNvSpPr>
            <a:spLocks noGrp="1"/>
          </p:cNvSpPr>
          <p:nvPr>
            <p:ph type="body" idx="2"/>
          </p:nvPr>
        </p:nvSpPr>
        <p:spPr>
          <a:xfrm>
            <a:off x="685800" y="1397000"/>
            <a:ext cx="2743200" cy="3810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zh-CN" altLang="en-US" smtClean="0"/>
              <a:t>单击此处编辑母版文本样式</a:t>
            </a:r>
          </a:p>
        </p:txBody>
      </p:sp>
      <p:sp>
        <p:nvSpPr>
          <p:cNvPr id="4" name="内容占位符 3"/>
          <p:cNvSpPr>
            <a:spLocks noGrp="1"/>
          </p:cNvSpPr>
          <p:nvPr>
            <p:ph sz="half" idx="1"/>
          </p:nvPr>
        </p:nvSpPr>
        <p:spPr>
          <a:xfrm>
            <a:off x="3575050" y="1397000"/>
            <a:ext cx="5111750" cy="3810000"/>
          </a:xfrm>
        </p:spPr>
        <p:txBody>
          <a:bodyPr tIns="0"/>
          <a:lstStyle>
            <a:lvl1pPr>
              <a:defRPr sz="2800"/>
            </a:lvl1pPr>
            <a:lvl2pPr>
              <a:defRPr sz="2600"/>
            </a:lvl2pPr>
            <a:lvl3pPr>
              <a:defRPr sz="2400"/>
            </a:lvl3pPr>
            <a:lvl4pPr>
              <a:defRPr sz="2000"/>
            </a:lvl4pPr>
            <a:lvl5pPr>
              <a:defRPr sz="18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9"/>
          <p:cNvSpPr>
            <a:spLocks noGrp="1"/>
          </p:cNvSpPr>
          <p:nvPr>
            <p:ph type="dt" sz="half" idx="10"/>
          </p:nvPr>
        </p:nvSpPr>
        <p:spPr/>
        <p:txBody>
          <a:bodyPr/>
          <a:lstStyle>
            <a:lvl1pPr>
              <a:defRPr/>
            </a:lvl1pPr>
          </a:lstStyle>
          <a:p>
            <a:pPr>
              <a:defRPr/>
            </a:pPr>
            <a:endParaRPr lang="en-US" altLang="zh-CN"/>
          </a:p>
        </p:txBody>
      </p:sp>
      <p:sp>
        <p:nvSpPr>
          <p:cNvPr id="6" name="页脚占位符 21"/>
          <p:cNvSpPr>
            <a:spLocks noGrp="1"/>
          </p:cNvSpPr>
          <p:nvPr>
            <p:ph type="ftr" sz="quarter" idx="11"/>
          </p:nvPr>
        </p:nvSpPr>
        <p:spPr/>
        <p:txBody>
          <a:bodyPr/>
          <a:lstStyle>
            <a:lvl1pPr>
              <a:defRPr/>
            </a:lvl1pPr>
          </a:lstStyle>
          <a:p>
            <a:pPr>
              <a:defRPr/>
            </a:pPr>
            <a:endParaRPr lang="en-US" altLang="zh-CN"/>
          </a:p>
        </p:txBody>
      </p:sp>
      <p:sp>
        <p:nvSpPr>
          <p:cNvPr id="7" name="灯片编号占位符 17"/>
          <p:cNvSpPr>
            <a:spLocks noGrp="1"/>
          </p:cNvSpPr>
          <p:nvPr>
            <p:ph type="sldNum" sz="quarter" idx="12"/>
          </p:nvPr>
        </p:nvSpPr>
        <p:spPr/>
        <p:txBody>
          <a:bodyPr/>
          <a:lstStyle>
            <a:lvl1pPr>
              <a:defRPr/>
            </a:lvl1pPr>
          </a:lstStyle>
          <a:p>
            <a:pPr>
              <a:defRPr/>
            </a:pPr>
            <a:fld id="{F37F1815-9D98-47A8-B69E-374423F4DC5D}" type="slidenum">
              <a:rPr lang="en-US" altLang="zh-CN"/>
              <a:pPr>
                <a:defRPr/>
              </a:pPr>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5" name="单圆角矩形 4"/>
          <p:cNvSpPr/>
          <p:nvPr/>
        </p:nvSpPr>
        <p:spPr>
          <a:xfrm rot="420000" flipV="1">
            <a:off x="3165475" y="923396"/>
            <a:ext cx="5257800" cy="34290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直角三角形 5"/>
          <p:cNvSpPr/>
          <p:nvPr/>
        </p:nvSpPr>
        <p:spPr>
          <a:xfrm rot="420000" flipV="1">
            <a:off x="8004178" y="4466168"/>
            <a:ext cx="155575" cy="129646"/>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任意多边形 6"/>
          <p:cNvSpPr>
            <a:spLocks/>
          </p:cNvSpPr>
          <p:nvPr/>
        </p:nvSpPr>
        <p:spPr bwMode="auto">
          <a:xfrm flipV="1">
            <a:off x="-9525" y="4847168"/>
            <a:ext cx="9163050" cy="867833"/>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lang="en-US">
              <a:latin typeface="+mn-lt"/>
              <a:ea typeface="+mn-ea"/>
            </a:endParaRPr>
          </a:p>
        </p:txBody>
      </p:sp>
      <p:sp>
        <p:nvSpPr>
          <p:cNvPr id="8" name="任意多边形 7"/>
          <p:cNvSpPr>
            <a:spLocks/>
          </p:cNvSpPr>
          <p:nvPr/>
        </p:nvSpPr>
        <p:spPr bwMode="auto">
          <a:xfrm flipV="1">
            <a:off x="4381500" y="5183189"/>
            <a:ext cx="4762500" cy="531813"/>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lang="en-US">
              <a:latin typeface="+mn-lt"/>
              <a:ea typeface="+mn-ea"/>
            </a:endParaRPr>
          </a:p>
        </p:txBody>
      </p:sp>
      <p:sp>
        <p:nvSpPr>
          <p:cNvPr id="2" name="标题 1"/>
          <p:cNvSpPr>
            <a:spLocks noGrp="1"/>
          </p:cNvSpPr>
          <p:nvPr>
            <p:ph type="title"/>
          </p:nvPr>
        </p:nvSpPr>
        <p:spPr>
          <a:xfrm>
            <a:off x="609600" y="980831"/>
            <a:ext cx="2212848" cy="1318851"/>
          </a:xfrm>
        </p:spPr>
        <p:txBody>
          <a:bodyPr lIns="45720" rIns="45720" bIns="45720"/>
          <a:lstStyle>
            <a:lvl1pPr algn="l">
              <a:buNone/>
              <a:defRPr sz="2000" b="1">
                <a:solidFill>
                  <a:schemeClr val="tx2"/>
                </a:solidFill>
              </a:defRPr>
            </a:lvl1pPr>
          </a:lstStyle>
          <a:p>
            <a:r>
              <a:rPr lang="zh-CN" altLang="en-US" smtClean="0"/>
              <a:t>单击此处编辑母版标题样式</a:t>
            </a:r>
            <a:endParaRPr lang="en-US"/>
          </a:p>
        </p:txBody>
      </p:sp>
      <p:sp>
        <p:nvSpPr>
          <p:cNvPr id="4" name="文本占位符 3"/>
          <p:cNvSpPr>
            <a:spLocks noGrp="1"/>
          </p:cNvSpPr>
          <p:nvPr>
            <p:ph type="body" sz="half" idx="2"/>
          </p:nvPr>
        </p:nvSpPr>
        <p:spPr>
          <a:xfrm>
            <a:off x="609600" y="2357321"/>
            <a:ext cx="2209800" cy="181610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zh-CN" altLang="en-US" smtClean="0"/>
              <a:t>单击此处编辑母版文本样式</a:t>
            </a:r>
          </a:p>
        </p:txBody>
      </p:sp>
      <p:sp>
        <p:nvSpPr>
          <p:cNvPr id="3" name="图片占位符 2"/>
          <p:cNvSpPr>
            <a:spLocks noGrp="1"/>
          </p:cNvSpPr>
          <p:nvPr>
            <p:ph type="pic" idx="1"/>
          </p:nvPr>
        </p:nvSpPr>
        <p:spPr>
          <a:xfrm rot="420000">
            <a:off x="3485793" y="999598"/>
            <a:ext cx="4617720" cy="327660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zh-CN" altLang="en-US" noProof="0" smtClean="0"/>
              <a:t>单击图标添加图片</a:t>
            </a:r>
            <a:endParaRPr lang="en-US" noProof="0" dirty="0"/>
          </a:p>
        </p:txBody>
      </p:sp>
      <p:sp>
        <p:nvSpPr>
          <p:cNvPr id="9" name="日期占位符 4"/>
          <p:cNvSpPr>
            <a:spLocks noGrp="1"/>
          </p:cNvSpPr>
          <p:nvPr>
            <p:ph type="dt" sz="half" idx="10"/>
          </p:nvPr>
        </p:nvSpPr>
        <p:spPr/>
        <p:txBody>
          <a:bodyPr/>
          <a:lstStyle>
            <a:lvl1pPr>
              <a:defRPr/>
            </a:lvl1pPr>
          </a:lstStyle>
          <a:p>
            <a:pPr>
              <a:defRPr/>
            </a:pPr>
            <a:endParaRPr lang="en-US" altLang="zh-CN"/>
          </a:p>
        </p:txBody>
      </p:sp>
      <p:sp>
        <p:nvSpPr>
          <p:cNvPr id="10" name="页脚占位符 5"/>
          <p:cNvSpPr>
            <a:spLocks noGrp="1"/>
          </p:cNvSpPr>
          <p:nvPr>
            <p:ph type="ftr" sz="quarter" idx="11"/>
          </p:nvPr>
        </p:nvSpPr>
        <p:spPr/>
        <p:txBody>
          <a:bodyPr/>
          <a:lstStyle>
            <a:lvl1pPr>
              <a:defRPr/>
            </a:lvl1pPr>
          </a:lstStyle>
          <a:p>
            <a:pPr>
              <a:defRPr/>
            </a:pPr>
            <a:endParaRPr lang="en-US" altLang="zh-CN"/>
          </a:p>
        </p:txBody>
      </p:sp>
      <p:sp>
        <p:nvSpPr>
          <p:cNvPr id="11" name="灯片编号占位符 6"/>
          <p:cNvSpPr>
            <a:spLocks noGrp="1"/>
          </p:cNvSpPr>
          <p:nvPr>
            <p:ph type="sldNum" sz="quarter" idx="12"/>
          </p:nvPr>
        </p:nvSpPr>
        <p:spPr>
          <a:xfrm>
            <a:off x="8077200" y="5296960"/>
            <a:ext cx="609600" cy="304271"/>
          </a:xfrm>
        </p:spPr>
        <p:txBody>
          <a:bodyPr/>
          <a:lstStyle>
            <a:lvl1pPr>
              <a:defRPr/>
            </a:lvl1pPr>
          </a:lstStyle>
          <a:p>
            <a:pPr>
              <a:defRPr/>
            </a:pPr>
            <a:fld id="{11E673BF-F4D1-46DE-B91D-1DE559385461}" type="slidenum">
              <a:rPr lang="en-US" altLang="zh-CN"/>
              <a:pPr>
                <a:defRPr/>
              </a:pPr>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任意多边形 6"/>
          <p:cNvSpPr>
            <a:spLocks/>
          </p:cNvSpPr>
          <p:nvPr/>
        </p:nvSpPr>
        <p:spPr bwMode="auto">
          <a:xfrm>
            <a:off x="-9525" y="-6615"/>
            <a:ext cx="9163050" cy="867834"/>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lang="en-US">
              <a:latin typeface="+mn-lt"/>
              <a:ea typeface="+mn-ea"/>
            </a:endParaRPr>
          </a:p>
        </p:txBody>
      </p:sp>
      <p:sp>
        <p:nvSpPr>
          <p:cNvPr id="8" name="任意多边形 7"/>
          <p:cNvSpPr>
            <a:spLocks/>
          </p:cNvSpPr>
          <p:nvPr/>
        </p:nvSpPr>
        <p:spPr bwMode="auto">
          <a:xfrm>
            <a:off x="4381500" y="-6615"/>
            <a:ext cx="4762500" cy="531813"/>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lang="en-US">
              <a:latin typeface="+mn-lt"/>
              <a:ea typeface="+mn-ea"/>
            </a:endParaRPr>
          </a:p>
        </p:txBody>
      </p:sp>
      <p:sp>
        <p:nvSpPr>
          <p:cNvPr id="1028" name="标题占位符 8"/>
          <p:cNvSpPr>
            <a:spLocks noGrp="1"/>
          </p:cNvSpPr>
          <p:nvPr>
            <p:ph type="title"/>
          </p:nvPr>
        </p:nvSpPr>
        <p:spPr bwMode="auto">
          <a:xfrm>
            <a:off x="457200" y="587375"/>
            <a:ext cx="8229600" cy="952500"/>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p>
            <a:pPr lvl="0"/>
            <a:r>
              <a:rPr lang="zh-CN" altLang="en-US" smtClean="0"/>
              <a:t>单击此处编辑母版标题样式</a:t>
            </a:r>
            <a:endParaRPr lang="en-US" smtClean="0"/>
          </a:p>
        </p:txBody>
      </p:sp>
      <p:sp>
        <p:nvSpPr>
          <p:cNvPr id="1029" name="文本占位符 29"/>
          <p:cNvSpPr>
            <a:spLocks noGrp="1"/>
          </p:cNvSpPr>
          <p:nvPr>
            <p:ph type="body" idx="1"/>
          </p:nvPr>
        </p:nvSpPr>
        <p:spPr bwMode="auto">
          <a:xfrm>
            <a:off x="457200" y="1612636"/>
            <a:ext cx="8229600" cy="36578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smtClean="0"/>
          </a:p>
        </p:txBody>
      </p:sp>
      <p:sp>
        <p:nvSpPr>
          <p:cNvPr id="10" name="日期占位符 9"/>
          <p:cNvSpPr>
            <a:spLocks noGrp="1"/>
          </p:cNvSpPr>
          <p:nvPr>
            <p:ph type="dt" sz="half" idx="2"/>
          </p:nvPr>
        </p:nvSpPr>
        <p:spPr>
          <a:xfrm>
            <a:off x="457200" y="5296960"/>
            <a:ext cx="2133600" cy="304271"/>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defRPr/>
            </a:pPr>
            <a:endParaRPr lang="en-US" altLang="zh-CN"/>
          </a:p>
        </p:txBody>
      </p:sp>
      <p:sp>
        <p:nvSpPr>
          <p:cNvPr id="22" name="页脚占位符 21"/>
          <p:cNvSpPr>
            <a:spLocks noGrp="1"/>
          </p:cNvSpPr>
          <p:nvPr>
            <p:ph type="ftr" sz="quarter" idx="3"/>
          </p:nvPr>
        </p:nvSpPr>
        <p:spPr>
          <a:xfrm>
            <a:off x="2667000" y="5296960"/>
            <a:ext cx="3352800" cy="304271"/>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defRPr/>
            </a:pPr>
            <a:endParaRPr lang="en-US" altLang="zh-CN"/>
          </a:p>
        </p:txBody>
      </p:sp>
      <p:sp>
        <p:nvSpPr>
          <p:cNvPr id="18" name="灯片编号占位符 17"/>
          <p:cNvSpPr>
            <a:spLocks noGrp="1"/>
          </p:cNvSpPr>
          <p:nvPr>
            <p:ph type="sldNum" sz="quarter" idx="4"/>
          </p:nvPr>
        </p:nvSpPr>
        <p:spPr>
          <a:xfrm>
            <a:off x="7924800" y="5296960"/>
            <a:ext cx="762000" cy="304271"/>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pPr>
              <a:defRPr/>
            </a:pPr>
            <a:fld id="{5FD262BB-3868-4DDB-8CCF-D8F370E4C091}" type="slidenum">
              <a:rPr lang="en-US" altLang="zh-CN"/>
              <a:pPr>
                <a:defRPr/>
              </a:pPr>
              <a:t>‹#›</a:t>
            </a:fld>
            <a:endParaRPr lang="en-US" altLang="zh-CN"/>
          </a:p>
        </p:txBody>
      </p:sp>
      <p:grpSp>
        <p:nvGrpSpPr>
          <p:cNvPr id="1033" name="组合 1"/>
          <p:cNvGrpSpPr>
            <a:grpSpLocks/>
          </p:cNvGrpSpPr>
          <p:nvPr/>
        </p:nvGrpSpPr>
        <p:grpSpPr bwMode="auto">
          <a:xfrm>
            <a:off x="-19050" y="169333"/>
            <a:ext cx="9180513" cy="539750"/>
            <a:chOff x="-19045" y="216550"/>
            <a:chExt cx="9180548" cy="649224"/>
          </a:xfrm>
        </p:grpSpPr>
        <p:sp>
          <p:nvSpPr>
            <p:cNvPr id="12" name="任意多边形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a:defRPr/>
              </a:pPr>
              <a:endParaRPr lang="en-US"/>
            </a:p>
          </p:txBody>
        </p:sp>
        <p:sp>
          <p:nvSpPr>
            <p:cNvPr id="13" name="任意多边形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a:defRPr/>
              </a:pPr>
              <a:endParaRPr lang="en-US"/>
            </a:p>
          </p:txBody>
        </p:sp>
      </p:grpSp>
    </p:spTree>
  </p:cSld>
  <p:clrMap bg1="lt1" tx1="dk1" bg2="lt2" tx2="dk2" accent1="accent1" accent2="accent2" accent3="accent3" accent4="accent4" accent5="accent5" accent6="accent6" hlink="hlink" folHlink="folHlink"/>
  <p:sldLayoutIdLst>
    <p:sldLayoutId id="2147483852" r:id="rId1"/>
    <p:sldLayoutId id="2147483843" r:id="rId2"/>
    <p:sldLayoutId id="2147483853" r:id="rId3"/>
    <p:sldLayoutId id="2147483844" r:id="rId4"/>
    <p:sldLayoutId id="2147483845" r:id="rId5"/>
    <p:sldLayoutId id="2147483846" r:id="rId6"/>
    <p:sldLayoutId id="2147483847" r:id="rId7"/>
    <p:sldLayoutId id="2147483848" r:id="rId8"/>
    <p:sldLayoutId id="2147483854" r:id="rId9"/>
    <p:sldLayoutId id="2147483849" r:id="rId10"/>
    <p:sldLayoutId id="2147483850" r:id="rId11"/>
    <p:sldLayoutId id="2147483868"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ea typeface="隶书" pitchFamily="49" charset="-122"/>
        </a:defRPr>
      </a:lvl2pPr>
      <a:lvl3pPr algn="l" rtl="0" eaLnBrk="0" fontAlgn="base" hangingPunct="0">
        <a:spcBef>
          <a:spcPct val="0"/>
        </a:spcBef>
        <a:spcAft>
          <a:spcPct val="0"/>
        </a:spcAft>
        <a:defRPr sz="5000">
          <a:solidFill>
            <a:schemeClr val="tx2"/>
          </a:solidFill>
          <a:latin typeface="Calibri" pitchFamily="34" charset="0"/>
          <a:ea typeface="隶书" pitchFamily="49" charset="-122"/>
        </a:defRPr>
      </a:lvl3pPr>
      <a:lvl4pPr algn="l" rtl="0" eaLnBrk="0" fontAlgn="base" hangingPunct="0">
        <a:spcBef>
          <a:spcPct val="0"/>
        </a:spcBef>
        <a:spcAft>
          <a:spcPct val="0"/>
        </a:spcAft>
        <a:defRPr sz="5000">
          <a:solidFill>
            <a:schemeClr val="tx2"/>
          </a:solidFill>
          <a:latin typeface="Calibri" pitchFamily="34" charset="0"/>
          <a:ea typeface="隶书" pitchFamily="49" charset="-122"/>
        </a:defRPr>
      </a:lvl4pPr>
      <a:lvl5pPr algn="l" rtl="0" eaLnBrk="0" fontAlgn="base" hangingPunct="0">
        <a:spcBef>
          <a:spcPct val="0"/>
        </a:spcBef>
        <a:spcAft>
          <a:spcPct val="0"/>
        </a:spcAft>
        <a:defRPr sz="5000">
          <a:solidFill>
            <a:schemeClr val="tx2"/>
          </a:solidFill>
          <a:latin typeface="Calibri" pitchFamily="34" charset="0"/>
          <a:ea typeface="隶书" pitchFamily="49" charset="-122"/>
        </a:defRPr>
      </a:lvl5pPr>
      <a:lvl6pPr marL="457200" algn="l" rtl="0" fontAlgn="base">
        <a:spcBef>
          <a:spcPct val="0"/>
        </a:spcBef>
        <a:spcAft>
          <a:spcPct val="0"/>
        </a:spcAft>
        <a:defRPr sz="5000">
          <a:solidFill>
            <a:schemeClr val="tx2"/>
          </a:solidFill>
          <a:latin typeface="Calibri" pitchFamily="34" charset="0"/>
          <a:ea typeface="隶书" pitchFamily="49" charset="-122"/>
        </a:defRPr>
      </a:lvl6pPr>
      <a:lvl7pPr marL="914400" algn="l" rtl="0" fontAlgn="base">
        <a:spcBef>
          <a:spcPct val="0"/>
        </a:spcBef>
        <a:spcAft>
          <a:spcPct val="0"/>
        </a:spcAft>
        <a:defRPr sz="5000">
          <a:solidFill>
            <a:schemeClr val="tx2"/>
          </a:solidFill>
          <a:latin typeface="Calibri" pitchFamily="34" charset="0"/>
          <a:ea typeface="隶书" pitchFamily="49" charset="-122"/>
        </a:defRPr>
      </a:lvl7pPr>
      <a:lvl8pPr marL="1371600" algn="l" rtl="0" fontAlgn="base">
        <a:spcBef>
          <a:spcPct val="0"/>
        </a:spcBef>
        <a:spcAft>
          <a:spcPct val="0"/>
        </a:spcAft>
        <a:defRPr sz="5000">
          <a:solidFill>
            <a:schemeClr val="tx2"/>
          </a:solidFill>
          <a:latin typeface="Calibri" pitchFamily="34" charset="0"/>
          <a:ea typeface="隶书" pitchFamily="49" charset="-122"/>
        </a:defRPr>
      </a:lvl8pPr>
      <a:lvl9pPr marL="1828800" algn="l" rtl="0" fontAlgn="base">
        <a:spcBef>
          <a:spcPct val="0"/>
        </a:spcBef>
        <a:spcAft>
          <a:spcPct val="0"/>
        </a:spcAft>
        <a:defRPr sz="5000">
          <a:solidFill>
            <a:schemeClr val="tx2"/>
          </a:solidFill>
          <a:latin typeface="Calibri" pitchFamily="34" charset="0"/>
          <a:ea typeface="隶书" pitchFamily="49" charset="-122"/>
        </a:defRPr>
      </a:lvl9pPr>
    </p:titleStyle>
    <p:body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8592362"/>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Lst>
  <p:txStyles>
    <p:titleStyle>
      <a:lvl1pPr algn="ctr" defTabSz="475376" rtl="0" eaLnBrk="1" latinLnBrk="0" hangingPunct="1">
        <a:spcBef>
          <a:spcPct val="0"/>
        </a:spcBef>
        <a:buNone/>
        <a:defRPr sz="4600" kern="1200">
          <a:solidFill>
            <a:schemeClr val="tx1"/>
          </a:solidFill>
          <a:latin typeface="+mj-lt"/>
          <a:ea typeface="+mj-ea"/>
          <a:cs typeface="+mj-cs"/>
        </a:defRPr>
      </a:lvl1pPr>
    </p:titleStyle>
    <p:bodyStyle>
      <a:lvl1pPr marL="356532" indent="-356532" algn="l" defTabSz="475376" rtl="0" eaLnBrk="1" latinLnBrk="0" hangingPunct="1">
        <a:spcBef>
          <a:spcPct val="20000"/>
        </a:spcBef>
        <a:buFont typeface="Arial"/>
        <a:buChar char="•"/>
        <a:defRPr sz="3400" kern="1200">
          <a:solidFill>
            <a:schemeClr val="tx1"/>
          </a:solidFill>
          <a:latin typeface="+mn-lt"/>
          <a:ea typeface="+mn-ea"/>
          <a:cs typeface="+mn-cs"/>
        </a:defRPr>
      </a:lvl1pPr>
      <a:lvl2pPr marL="772485" indent="-297109" algn="l" defTabSz="475376" rtl="0" eaLnBrk="1" latinLnBrk="0" hangingPunct="1">
        <a:spcBef>
          <a:spcPct val="20000"/>
        </a:spcBef>
        <a:buFont typeface="Arial"/>
        <a:buChar char="–"/>
        <a:defRPr sz="2900" kern="1200">
          <a:solidFill>
            <a:schemeClr val="tx1"/>
          </a:solidFill>
          <a:latin typeface="+mn-lt"/>
          <a:ea typeface="+mn-ea"/>
          <a:cs typeface="+mn-cs"/>
        </a:defRPr>
      </a:lvl2pPr>
      <a:lvl3pPr marL="1188439" indent="-237688" algn="l" defTabSz="475376" rtl="0" eaLnBrk="1" latinLnBrk="0" hangingPunct="1">
        <a:spcBef>
          <a:spcPct val="20000"/>
        </a:spcBef>
        <a:buFont typeface="Arial"/>
        <a:buChar char="•"/>
        <a:defRPr sz="2500" kern="1200">
          <a:solidFill>
            <a:schemeClr val="tx1"/>
          </a:solidFill>
          <a:latin typeface="+mn-lt"/>
          <a:ea typeface="+mn-ea"/>
          <a:cs typeface="+mn-cs"/>
        </a:defRPr>
      </a:lvl3pPr>
      <a:lvl4pPr marL="1663814" indent="-237688" algn="l" defTabSz="475376" rtl="0" eaLnBrk="1" latinLnBrk="0" hangingPunct="1">
        <a:spcBef>
          <a:spcPct val="20000"/>
        </a:spcBef>
        <a:buFont typeface="Arial"/>
        <a:buChar char="–"/>
        <a:defRPr sz="2100" kern="1200">
          <a:solidFill>
            <a:schemeClr val="tx1"/>
          </a:solidFill>
          <a:latin typeface="+mn-lt"/>
          <a:ea typeface="+mn-ea"/>
          <a:cs typeface="+mn-cs"/>
        </a:defRPr>
      </a:lvl4pPr>
      <a:lvl5pPr marL="2139189" indent="-237688" algn="l" defTabSz="475376" rtl="0" eaLnBrk="1" latinLnBrk="0" hangingPunct="1">
        <a:spcBef>
          <a:spcPct val="20000"/>
        </a:spcBef>
        <a:buFont typeface="Arial"/>
        <a:buChar char="»"/>
        <a:defRPr sz="2100" kern="1200">
          <a:solidFill>
            <a:schemeClr val="tx1"/>
          </a:solidFill>
          <a:latin typeface="+mn-lt"/>
          <a:ea typeface="+mn-ea"/>
          <a:cs typeface="+mn-cs"/>
        </a:defRPr>
      </a:lvl5pPr>
      <a:lvl6pPr marL="2614566" indent="-237688" algn="l" defTabSz="475376" rtl="0" eaLnBrk="1" latinLnBrk="0" hangingPunct="1">
        <a:spcBef>
          <a:spcPct val="20000"/>
        </a:spcBef>
        <a:buFont typeface="Arial"/>
        <a:buChar char="•"/>
        <a:defRPr sz="2100" kern="1200">
          <a:solidFill>
            <a:schemeClr val="tx1"/>
          </a:solidFill>
          <a:latin typeface="+mn-lt"/>
          <a:ea typeface="+mn-ea"/>
          <a:cs typeface="+mn-cs"/>
        </a:defRPr>
      </a:lvl6pPr>
      <a:lvl7pPr marL="3089941" indent="-237688" algn="l" defTabSz="475376" rtl="0" eaLnBrk="1" latinLnBrk="0" hangingPunct="1">
        <a:spcBef>
          <a:spcPct val="20000"/>
        </a:spcBef>
        <a:buFont typeface="Arial"/>
        <a:buChar char="•"/>
        <a:defRPr sz="2100" kern="1200">
          <a:solidFill>
            <a:schemeClr val="tx1"/>
          </a:solidFill>
          <a:latin typeface="+mn-lt"/>
          <a:ea typeface="+mn-ea"/>
          <a:cs typeface="+mn-cs"/>
        </a:defRPr>
      </a:lvl7pPr>
      <a:lvl8pPr marL="3565317" indent="-237688" algn="l" defTabSz="475376" rtl="0" eaLnBrk="1" latinLnBrk="0" hangingPunct="1">
        <a:spcBef>
          <a:spcPct val="20000"/>
        </a:spcBef>
        <a:buFont typeface="Arial"/>
        <a:buChar char="•"/>
        <a:defRPr sz="2100" kern="1200">
          <a:solidFill>
            <a:schemeClr val="tx1"/>
          </a:solidFill>
          <a:latin typeface="+mn-lt"/>
          <a:ea typeface="+mn-ea"/>
          <a:cs typeface="+mn-cs"/>
        </a:defRPr>
      </a:lvl8pPr>
      <a:lvl9pPr marL="4040692" indent="-237688" algn="l" defTabSz="475376" rtl="0" eaLnBrk="1" latinLnBrk="0" hangingPunct="1">
        <a:spcBef>
          <a:spcPct val="20000"/>
        </a:spcBef>
        <a:buFont typeface="Arial"/>
        <a:buChar char="•"/>
        <a:defRPr sz="2100" kern="1200">
          <a:solidFill>
            <a:schemeClr val="tx1"/>
          </a:solidFill>
          <a:latin typeface="+mn-lt"/>
          <a:ea typeface="+mn-ea"/>
          <a:cs typeface="+mn-cs"/>
        </a:defRPr>
      </a:lvl9pPr>
    </p:bodyStyle>
    <p:otherStyle>
      <a:defPPr>
        <a:defRPr lang="en-US"/>
      </a:defPPr>
      <a:lvl1pPr marL="0" algn="l" defTabSz="475376" rtl="0" eaLnBrk="1" latinLnBrk="0" hangingPunct="1">
        <a:defRPr sz="1900" kern="1200">
          <a:solidFill>
            <a:schemeClr val="tx1"/>
          </a:solidFill>
          <a:latin typeface="+mn-lt"/>
          <a:ea typeface="+mn-ea"/>
          <a:cs typeface="+mn-cs"/>
        </a:defRPr>
      </a:lvl1pPr>
      <a:lvl2pPr marL="475376" algn="l" defTabSz="475376" rtl="0" eaLnBrk="1" latinLnBrk="0" hangingPunct="1">
        <a:defRPr sz="1900" kern="1200">
          <a:solidFill>
            <a:schemeClr val="tx1"/>
          </a:solidFill>
          <a:latin typeface="+mn-lt"/>
          <a:ea typeface="+mn-ea"/>
          <a:cs typeface="+mn-cs"/>
        </a:defRPr>
      </a:lvl2pPr>
      <a:lvl3pPr marL="950752" algn="l" defTabSz="475376" rtl="0" eaLnBrk="1" latinLnBrk="0" hangingPunct="1">
        <a:defRPr sz="1900" kern="1200">
          <a:solidFill>
            <a:schemeClr val="tx1"/>
          </a:solidFill>
          <a:latin typeface="+mn-lt"/>
          <a:ea typeface="+mn-ea"/>
          <a:cs typeface="+mn-cs"/>
        </a:defRPr>
      </a:lvl3pPr>
      <a:lvl4pPr marL="1426127" algn="l" defTabSz="475376" rtl="0" eaLnBrk="1" latinLnBrk="0" hangingPunct="1">
        <a:defRPr sz="1900" kern="1200">
          <a:solidFill>
            <a:schemeClr val="tx1"/>
          </a:solidFill>
          <a:latin typeface="+mn-lt"/>
          <a:ea typeface="+mn-ea"/>
          <a:cs typeface="+mn-cs"/>
        </a:defRPr>
      </a:lvl4pPr>
      <a:lvl5pPr marL="1901501" algn="l" defTabSz="475376" rtl="0" eaLnBrk="1" latinLnBrk="0" hangingPunct="1">
        <a:defRPr sz="1900" kern="1200">
          <a:solidFill>
            <a:schemeClr val="tx1"/>
          </a:solidFill>
          <a:latin typeface="+mn-lt"/>
          <a:ea typeface="+mn-ea"/>
          <a:cs typeface="+mn-cs"/>
        </a:defRPr>
      </a:lvl5pPr>
      <a:lvl6pPr marL="2376878" algn="l" defTabSz="475376" rtl="0" eaLnBrk="1" latinLnBrk="0" hangingPunct="1">
        <a:defRPr sz="1900" kern="1200">
          <a:solidFill>
            <a:schemeClr val="tx1"/>
          </a:solidFill>
          <a:latin typeface="+mn-lt"/>
          <a:ea typeface="+mn-ea"/>
          <a:cs typeface="+mn-cs"/>
        </a:defRPr>
      </a:lvl6pPr>
      <a:lvl7pPr marL="2852253" algn="l" defTabSz="475376" rtl="0" eaLnBrk="1" latinLnBrk="0" hangingPunct="1">
        <a:defRPr sz="1900" kern="1200">
          <a:solidFill>
            <a:schemeClr val="tx1"/>
          </a:solidFill>
          <a:latin typeface="+mn-lt"/>
          <a:ea typeface="+mn-ea"/>
          <a:cs typeface="+mn-cs"/>
        </a:defRPr>
      </a:lvl7pPr>
      <a:lvl8pPr marL="3327628" algn="l" defTabSz="475376" rtl="0" eaLnBrk="1" latinLnBrk="0" hangingPunct="1">
        <a:defRPr sz="1900" kern="1200">
          <a:solidFill>
            <a:schemeClr val="tx1"/>
          </a:solidFill>
          <a:latin typeface="+mn-lt"/>
          <a:ea typeface="+mn-ea"/>
          <a:cs typeface="+mn-cs"/>
        </a:defRPr>
      </a:lvl8pPr>
      <a:lvl9pPr marL="3803005" algn="l" defTabSz="475376"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4.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s>
</file>

<file path=ppt/slides/_rels/slide3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diagramLayout" Target="../diagrams/layout7.xml"/><Relationship Id="rId7" Type="http://schemas.openxmlformats.org/officeDocument/2006/relationships/image" Target="../media/image43.png"/><Relationship Id="rId2" Type="http://schemas.openxmlformats.org/officeDocument/2006/relationships/diagramData" Target="../diagrams/data7.xml"/><Relationship Id="rId1" Type="http://schemas.openxmlformats.org/officeDocument/2006/relationships/slideLayout" Target="../slideLayouts/slideLayout1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49.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50.png"/><Relationship Id="rId2" Type="http://schemas.openxmlformats.org/officeDocument/2006/relationships/diagramData" Target="../diagrams/data11.xml"/><Relationship Id="rId1" Type="http://schemas.openxmlformats.org/officeDocument/2006/relationships/slideLayout" Target="../slideLayouts/slideLayout14.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14.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5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95536" y="1201316"/>
            <a:ext cx="8390218" cy="19802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22" name="Rectangle 2"/>
          <p:cNvSpPr>
            <a:spLocks noGrp="1" noChangeArrowheads="1"/>
          </p:cNvSpPr>
          <p:nvPr>
            <p:ph type="title"/>
          </p:nvPr>
        </p:nvSpPr>
        <p:spPr>
          <a:xfrm>
            <a:off x="253977" y="937287"/>
            <a:ext cx="8641655" cy="2016125"/>
          </a:xfrm>
        </p:spPr>
        <p:txBody>
          <a:bodyPr/>
          <a:lstStyle/>
          <a:p>
            <a:pPr algn="ctr" eaLnBrk="1" hangingPunct="1"/>
            <a:r>
              <a:rPr lang="zh-CN" altLang="en-US" sz="5400" b="1" dirty="0" smtClean="0">
                <a:solidFill>
                  <a:srgbClr val="FF0000"/>
                </a:solidFill>
                <a:latin typeface="黑体" pitchFamily="2" charset="-122"/>
                <a:ea typeface="黑体" pitchFamily="2" charset="-122"/>
              </a:rPr>
              <a:t>创新社区治理</a:t>
            </a:r>
            <a:r>
              <a:rPr lang="en-US" altLang="zh-CN" sz="5400" b="1" dirty="0" smtClean="0">
                <a:solidFill>
                  <a:srgbClr val="FF0000"/>
                </a:solidFill>
                <a:latin typeface="黑体" pitchFamily="2" charset="-122"/>
                <a:ea typeface="黑体" pitchFamily="2" charset="-122"/>
              </a:rPr>
              <a:t/>
            </a:r>
            <a:br>
              <a:rPr lang="en-US" altLang="zh-CN" sz="5400" b="1" dirty="0" smtClean="0">
                <a:solidFill>
                  <a:srgbClr val="FF0000"/>
                </a:solidFill>
                <a:latin typeface="黑体" pitchFamily="2" charset="-122"/>
                <a:ea typeface="黑体" pitchFamily="2" charset="-122"/>
              </a:rPr>
            </a:br>
            <a:r>
              <a:rPr lang="zh-CN" altLang="en-US" sz="5400" b="1" dirty="0" smtClean="0">
                <a:solidFill>
                  <a:srgbClr val="FF0000"/>
                </a:solidFill>
                <a:latin typeface="黑体" pitchFamily="2" charset="-122"/>
                <a:ea typeface="黑体" pitchFamily="2" charset="-122"/>
              </a:rPr>
              <a:t>强化社区自治和服务功能</a:t>
            </a:r>
          </a:p>
        </p:txBody>
      </p:sp>
      <p:sp>
        <p:nvSpPr>
          <p:cNvPr id="3075" name="Rectangle 3"/>
          <p:cNvSpPr>
            <a:spLocks noGrp="1" noChangeArrowheads="1"/>
          </p:cNvSpPr>
          <p:nvPr>
            <p:ph idx="1"/>
          </p:nvPr>
        </p:nvSpPr>
        <p:spPr>
          <a:xfrm>
            <a:off x="2411760" y="3637587"/>
            <a:ext cx="4500240" cy="480053"/>
          </a:xfrm>
        </p:spPr>
        <p:txBody>
          <a:bodyPr>
            <a:noAutofit/>
          </a:bodyPr>
          <a:lstStyle/>
          <a:p>
            <a:pPr marL="274320" indent="-274320" eaLnBrk="1" fontAlgn="auto" hangingPunct="1">
              <a:spcAft>
                <a:spcPts val="0"/>
              </a:spcAft>
              <a:buClr>
                <a:schemeClr val="accent3"/>
              </a:buClr>
              <a:buFont typeface="Wingdings" pitchFamily="2" charset="2"/>
              <a:buNone/>
              <a:defRPr/>
            </a:pPr>
            <a:r>
              <a:rPr lang="zh-CN" altLang="en-US" sz="2800" b="1" dirty="0" smtClean="0"/>
              <a:t>公共管理教研部      王铭</a:t>
            </a:r>
          </a:p>
        </p:txBody>
      </p:sp>
      <p:sp>
        <p:nvSpPr>
          <p:cNvPr id="2" name="TextBox 1"/>
          <p:cNvSpPr txBox="1"/>
          <p:nvPr/>
        </p:nvSpPr>
        <p:spPr>
          <a:xfrm>
            <a:off x="6876257" y="5257767"/>
            <a:ext cx="2056973" cy="369332"/>
          </a:xfrm>
          <a:prstGeom prst="rect">
            <a:avLst/>
          </a:prstGeom>
          <a:noFill/>
        </p:spPr>
        <p:txBody>
          <a:bodyPr wrap="none" rtlCol="0">
            <a:spAutoFit/>
          </a:bodyPr>
          <a:lstStyle/>
          <a:p>
            <a:r>
              <a:rPr lang="en-US" altLang="zh-CN" dirty="0" smtClean="0"/>
              <a:t>2018</a:t>
            </a:r>
            <a:r>
              <a:rPr lang="zh-CN" altLang="en-US" dirty="0" smtClean="0"/>
              <a:t>年</a:t>
            </a:r>
            <a:r>
              <a:rPr lang="en-US" altLang="zh-CN" dirty="0" smtClean="0"/>
              <a:t>10</a:t>
            </a:r>
            <a:r>
              <a:rPr lang="zh-CN" altLang="en-US" dirty="0" smtClean="0"/>
              <a:t>月</a:t>
            </a:r>
            <a:r>
              <a:rPr lang="en-US" altLang="zh-CN" dirty="0" smtClean="0"/>
              <a:t>31</a:t>
            </a:r>
            <a:r>
              <a:rPr lang="zh-CN" altLang="en-US" dirty="0" smtClean="0"/>
              <a:t>日</a:t>
            </a:r>
            <a:endParaRPr lang="zh-CN" altLang="en-US" dirty="0"/>
          </a:p>
        </p:txBody>
      </p:sp>
    </p:spTree>
    <p:extLst>
      <p:ext uri="{BB962C8B-B14F-4D97-AF65-F5344CB8AC3E}">
        <p14:creationId xmlns:p14="http://schemas.microsoft.com/office/powerpoint/2010/main" val="2521343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p:cNvGraphicFramePr>
            <a:graphicFrameLocks noGrp="1"/>
          </p:cNvGraphicFramePr>
          <p:nvPr>
            <p:ph idx="1"/>
            <p:extLst>
              <p:ext uri="{D42A27DB-BD31-4B8C-83A1-F6EECF244321}">
                <p14:modId xmlns:p14="http://schemas.microsoft.com/office/powerpoint/2010/main" val="3361447429"/>
              </p:ext>
            </p:extLst>
          </p:nvPr>
        </p:nvGraphicFramePr>
        <p:xfrm>
          <a:off x="323528" y="1587520"/>
          <a:ext cx="8445624" cy="3975046"/>
        </p:xfrm>
        <a:graphic>
          <a:graphicData uri="http://schemas.openxmlformats.org/drawingml/2006/table">
            <a:tbl>
              <a:tblPr firstRow="1" bandRow="1">
                <a:tableStyleId>{5C22544A-7EE6-4342-B048-85BDC9FD1C3A}</a:tableStyleId>
              </a:tblPr>
              <a:tblGrid>
                <a:gridCol w="1407604"/>
                <a:gridCol w="1407604"/>
                <a:gridCol w="1407604"/>
                <a:gridCol w="1407604"/>
                <a:gridCol w="1407604"/>
                <a:gridCol w="1407604"/>
              </a:tblGrid>
              <a:tr h="1035023">
                <a:tc>
                  <a:txBody>
                    <a:bodyPr/>
                    <a:lstStyle/>
                    <a:p>
                      <a:endParaRPr lang="zh-CN" altLang="en-US" sz="1700" b="1" dirty="0"/>
                    </a:p>
                  </a:txBody>
                  <a:tcPr marT="38100" marB="38100"/>
                </a:tc>
                <a:tc>
                  <a:txBody>
                    <a:bodyPr/>
                    <a:lstStyle/>
                    <a:p>
                      <a:pPr marL="0" algn="ctr" rtl="0" eaLnBrk="1" latinLnBrk="0" hangingPunct="1"/>
                      <a:r>
                        <a:rPr kumimoji="0" lang="zh-CN" altLang="en-US" sz="2000" b="1" kern="1200" dirty="0" smtClean="0">
                          <a:solidFill>
                            <a:schemeClr val="lt1"/>
                          </a:solidFill>
                          <a:latin typeface="黑体" panose="02010609060101010101" pitchFamily="49" charset="-122"/>
                          <a:ea typeface="黑体" panose="02010609060101010101" pitchFamily="49" charset="-122"/>
                          <a:cs typeface="+mn-cs"/>
                        </a:rPr>
                        <a:t>主 体</a:t>
                      </a:r>
                      <a:endParaRPr kumimoji="0" lang="zh-CN" altLang="en-US" sz="2000" b="1" kern="1200" dirty="0">
                        <a:solidFill>
                          <a:schemeClr val="lt1"/>
                        </a:solidFill>
                        <a:latin typeface="黑体" panose="02010609060101010101" pitchFamily="49" charset="-122"/>
                        <a:ea typeface="黑体" panose="02010609060101010101" pitchFamily="49" charset="-122"/>
                        <a:cs typeface="+mn-cs"/>
                      </a:endParaRPr>
                    </a:p>
                  </a:txBody>
                  <a:tcPr marT="38100" marB="38100" anchor="ctr"/>
                </a:tc>
                <a:tc>
                  <a:txBody>
                    <a:bodyPr/>
                    <a:lstStyle/>
                    <a:p>
                      <a:pPr marL="0" algn="ctr" rtl="0" eaLnBrk="1" latinLnBrk="0" hangingPunct="1"/>
                      <a:r>
                        <a:rPr kumimoji="0" lang="zh-CN" altLang="en-US" sz="2000" b="1" kern="1200" dirty="0" smtClean="0">
                          <a:solidFill>
                            <a:schemeClr val="lt1"/>
                          </a:solidFill>
                          <a:latin typeface="黑体" panose="02010609060101010101" pitchFamily="49" charset="-122"/>
                          <a:ea typeface="黑体" panose="02010609060101010101" pitchFamily="49" charset="-122"/>
                          <a:cs typeface="+mn-cs"/>
                        </a:rPr>
                        <a:t>职责承担</a:t>
                      </a:r>
                      <a:endParaRPr kumimoji="0" lang="zh-CN" altLang="en-US" sz="2000" b="1" kern="1200" dirty="0">
                        <a:solidFill>
                          <a:schemeClr val="lt1"/>
                        </a:solidFill>
                        <a:latin typeface="黑体" panose="02010609060101010101" pitchFamily="49" charset="-122"/>
                        <a:ea typeface="黑体" panose="02010609060101010101" pitchFamily="49" charset="-122"/>
                        <a:cs typeface="+mn-cs"/>
                      </a:endParaRPr>
                    </a:p>
                  </a:txBody>
                  <a:tcPr marT="38100" marB="38100" anchor="ctr"/>
                </a:tc>
                <a:tc>
                  <a:txBody>
                    <a:bodyPr/>
                    <a:lstStyle/>
                    <a:p>
                      <a:pPr marL="0" algn="ctr" rtl="0" eaLnBrk="1" latinLnBrk="0" hangingPunct="1"/>
                      <a:r>
                        <a:rPr kumimoji="0" lang="zh-CN" altLang="en-US" sz="2000" b="1" kern="1200" dirty="0" smtClean="0">
                          <a:solidFill>
                            <a:schemeClr val="lt1"/>
                          </a:solidFill>
                          <a:latin typeface="黑体" panose="02010609060101010101" pitchFamily="49" charset="-122"/>
                          <a:ea typeface="黑体" panose="02010609060101010101" pitchFamily="49" charset="-122"/>
                          <a:cs typeface="+mn-cs"/>
                        </a:rPr>
                        <a:t>实现形式</a:t>
                      </a:r>
                      <a:endParaRPr kumimoji="0" lang="zh-CN" altLang="en-US" sz="2000" b="1" kern="1200" dirty="0">
                        <a:solidFill>
                          <a:schemeClr val="lt1"/>
                        </a:solidFill>
                        <a:latin typeface="黑体" panose="02010609060101010101" pitchFamily="49" charset="-122"/>
                        <a:ea typeface="黑体" panose="02010609060101010101" pitchFamily="49" charset="-122"/>
                        <a:cs typeface="+mn-cs"/>
                      </a:endParaRPr>
                    </a:p>
                  </a:txBody>
                  <a:tcPr marT="38100" marB="38100" anchor="ctr"/>
                </a:tc>
                <a:tc>
                  <a:txBody>
                    <a:bodyPr/>
                    <a:lstStyle/>
                    <a:p>
                      <a:pPr marL="0" algn="ctr" rtl="0" eaLnBrk="1" latinLnBrk="0" hangingPunct="1"/>
                      <a:r>
                        <a:rPr kumimoji="0" lang="zh-CN" altLang="en-US" sz="2000" b="1" kern="1200" dirty="0" smtClean="0">
                          <a:solidFill>
                            <a:schemeClr val="lt1"/>
                          </a:solidFill>
                          <a:latin typeface="黑体" panose="02010609060101010101" pitchFamily="49" charset="-122"/>
                          <a:ea typeface="黑体" panose="02010609060101010101" pitchFamily="49" charset="-122"/>
                          <a:cs typeface="+mn-cs"/>
                        </a:rPr>
                        <a:t>方式手段</a:t>
                      </a:r>
                      <a:endParaRPr kumimoji="0" lang="zh-CN" altLang="en-US" sz="2000" b="1" kern="1200" dirty="0">
                        <a:solidFill>
                          <a:schemeClr val="lt1"/>
                        </a:solidFill>
                        <a:latin typeface="黑体" panose="02010609060101010101" pitchFamily="49" charset="-122"/>
                        <a:ea typeface="黑体" panose="02010609060101010101" pitchFamily="49" charset="-122"/>
                        <a:cs typeface="+mn-cs"/>
                      </a:endParaRPr>
                    </a:p>
                  </a:txBody>
                  <a:tcPr marT="38100" marB="38100" anchor="ctr"/>
                </a:tc>
                <a:tc>
                  <a:txBody>
                    <a:bodyPr/>
                    <a:lstStyle/>
                    <a:p>
                      <a:pPr algn="ctr"/>
                      <a:r>
                        <a:rPr lang="zh-CN" altLang="en-US" sz="2000" b="1" dirty="0" smtClean="0">
                          <a:latin typeface="黑体" panose="02010609060101010101" pitchFamily="49" charset="-122"/>
                          <a:ea typeface="黑体" panose="02010609060101010101" pitchFamily="49" charset="-122"/>
                        </a:rPr>
                        <a:t>社会服务的提供</a:t>
                      </a:r>
                      <a:endParaRPr lang="zh-CN" altLang="en-US" sz="2000" b="1" dirty="0">
                        <a:latin typeface="黑体" panose="02010609060101010101" pitchFamily="49" charset="-122"/>
                        <a:ea typeface="黑体" panose="02010609060101010101" pitchFamily="49" charset="-122"/>
                      </a:endParaRPr>
                    </a:p>
                  </a:txBody>
                  <a:tcPr marT="38100" marB="38100" anchor="ctr"/>
                </a:tc>
              </a:tr>
              <a:tr h="1035023">
                <a:tc>
                  <a:txBody>
                    <a:bodyPr/>
                    <a:lstStyle/>
                    <a:p>
                      <a:r>
                        <a:rPr lang="zh-CN" altLang="en-US" sz="2700" b="1" dirty="0" smtClean="0">
                          <a:solidFill>
                            <a:srgbClr val="FF0000"/>
                          </a:solidFill>
                          <a:latin typeface="黑体" panose="02010609060101010101" pitchFamily="49" charset="-122"/>
                          <a:ea typeface="黑体" panose="02010609060101010101" pitchFamily="49" charset="-122"/>
                        </a:rPr>
                        <a:t>管理</a:t>
                      </a:r>
                      <a:endParaRPr lang="zh-CN" altLang="en-US" sz="2700" b="1" dirty="0">
                        <a:solidFill>
                          <a:srgbClr val="FF0000"/>
                        </a:solidFill>
                        <a:latin typeface="黑体" panose="02010609060101010101" pitchFamily="49" charset="-122"/>
                        <a:ea typeface="黑体" panose="02010609060101010101" pitchFamily="49" charset="-122"/>
                      </a:endParaRPr>
                    </a:p>
                  </a:txBody>
                  <a:tcPr marT="38100" marB="38100" anchor="ctr" anchorCtr="1"/>
                </a:tc>
                <a:tc>
                  <a:txBody>
                    <a:bodyPr/>
                    <a:lstStyle/>
                    <a:p>
                      <a:pPr algn="ctr"/>
                      <a:r>
                        <a:rPr lang="zh-CN" altLang="en-US" sz="2000" b="1" dirty="0" smtClean="0">
                          <a:solidFill>
                            <a:schemeClr val="tx1"/>
                          </a:solidFill>
                        </a:rPr>
                        <a:t>主体单一（以政府为主导）</a:t>
                      </a:r>
                      <a:endParaRPr lang="zh-CN" altLang="en-US" sz="2000" b="1" dirty="0">
                        <a:solidFill>
                          <a:schemeClr val="tx1"/>
                        </a:solidFill>
                      </a:endParaRPr>
                    </a:p>
                  </a:txBody>
                  <a:tcPr marT="38100" marB="38100" anchor="ctr" anchorCtr="1"/>
                </a:tc>
                <a:tc>
                  <a:txBody>
                    <a:bodyPr/>
                    <a:lstStyle/>
                    <a:p>
                      <a:pPr algn="ctr"/>
                      <a:r>
                        <a:rPr lang="zh-CN" altLang="en-US" sz="2000" b="1" dirty="0" smtClean="0">
                          <a:solidFill>
                            <a:schemeClr val="tx1"/>
                          </a:solidFill>
                        </a:rPr>
                        <a:t>政府承担主要责任</a:t>
                      </a:r>
                      <a:endParaRPr lang="zh-CN" altLang="en-US" sz="2000" b="1" dirty="0">
                        <a:solidFill>
                          <a:schemeClr val="tx1"/>
                        </a:solidFill>
                      </a:endParaRPr>
                    </a:p>
                  </a:txBody>
                  <a:tcPr marT="38100" marB="38100" anchor="ctr" anchorCtr="1"/>
                </a:tc>
                <a:tc>
                  <a:txBody>
                    <a:bodyPr/>
                    <a:lstStyle/>
                    <a:p>
                      <a:pPr algn="ctr"/>
                      <a:r>
                        <a:rPr lang="zh-CN" altLang="en-US" sz="2000" b="1" dirty="0" smtClean="0">
                          <a:solidFill>
                            <a:schemeClr val="tx1"/>
                          </a:solidFill>
                        </a:rPr>
                        <a:t>单一的</a:t>
                      </a:r>
                      <a:endParaRPr lang="en-US" altLang="zh-CN" sz="2000" b="1" dirty="0" smtClean="0">
                        <a:solidFill>
                          <a:schemeClr val="tx1"/>
                        </a:solidFill>
                      </a:endParaRPr>
                    </a:p>
                    <a:p>
                      <a:pPr algn="ctr"/>
                      <a:r>
                        <a:rPr lang="zh-CN" altLang="en-US" sz="2000" b="1" dirty="0" smtClean="0">
                          <a:solidFill>
                            <a:schemeClr val="tx1"/>
                          </a:solidFill>
                        </a:rPr>
                        <a:t>自上而下</a:t>
                      </a:r>
                      <a:endParaRPr lang="zh-CN" altLang="en-US" sz="2000" b="1" dirty="0">
                        <a:solidFill>
                          <a:schemeClr val="tx1"/>
                        </a:solidFill>
                      </a:endParaRPr>
                    </a:p>
                  </a:txBody>
                  <a:tcPr marT="38100" marB="38100" anchor="ctr" anchorCtr="1"/>
                </a:tc>
                <a:tc>
                  <a:txBody>
                    <a:bodyPr/>
                    <a:lstStyle/>
                    <a:p>
                      <a:pPr algn="ctr"/>
                      <a:r>
                        <a:rPr lang="zh-CN" altLang="en-US" sz="2000" b="1" dirty="0" smtClean="0">
                          <a:solidFill>
                            <a:schemeClr val="tx1"/>
                          </a:solidFill>
                        </a:rPr>
                        <a:t>以行政权力、行政命令为主</a:t>
                      </a:r>
                      <a:endParaRPr lang="zh-CN" altLang="en-US" sz="2000" b="1" dirty="0">
                        <a:solidFill>
                          <a:schemeClr val="tx1"/>
                        </a:solidFill>
                      </a:endParaRPr>
                    </a:p>
                  </a:txBody>
                  <a:tcPr marT="38100" marB="38100" anchor="ctr" anchorCtr="1"/>
                </a:tc>
                <a:tc>
                  <a:txBody>
                    <a:bodyPr/>
                    <a:lstStyle/>
                    <a:p>
                      <a:pPr algn="ctr"/>
                      <a:r>
                        <a:rPr lang="zh-CN" altLang="en-US" sz="2000" b="1" dirty="0" smtClean="0">
                          <a:solidFill>
                            <a:schemeClr val="tx1"/>
                          </a:solidFill>
                        </a:rPr>
                        <a:t>社会成员被动接受</a:t>
                      </a:r>
                      <a:endParaRPr lang="zh-CN" altLang="en-US" sz="2000" b="1" dirty="0">
                        <a:solidFill>
                          <a:schemeClr val="tx1"/>
                        </a:solidFill>
                      </a:endParaRPr>
                    </a:p>
                  </a:txBody>
                  <a:tcPr marT="38100" marB="38100" anchor="ctr" anchorCtr="1"/>
                </a:tc>
              </a:tr>
              <a:tr h="1600200">
                <a:tc>
                  <a:txBody>
                    <a:bodyPr/>
                    <a:lstStyle/>
                    <a:p>
                      <a:r>
                        <a:rPr lang="zh-CN" altLang="en-US" sz="2700" b="1" dirty="0" smtClean="0">
                          <a:solidFill>
                            <a:srgbClr val="FF0000"/>
                          </a:solidFill>
                          <a:latin typeface="黑体" panose="02010609060101010101" pitchFamily="49" charset="-122"/>
                          <a:ea typeface="黑体" panose="02010609060101010101" pitchFamily="49" charset="-122"/>
                        </a:rPr>
                        <a:t>治理</a:t>
                      </a:r>
                      <a:endParaRPr lang="zh-CN" altLang="en-US" sz="2700" b="1" dirty="0">
                        <a:solidFill>
                          <a:srgbClr val="FF0000"/>
                        </a:solidFill>
                        <a:latin typeface="黑体" panose="02010609060101010101" pitchFamily="49" charset="-122"/>
                        <a:ea typeface="黑体" panose="02010609060101010101" pitchFamily="49" charset="-122"/>
                      </a:endParaRPr>
                    </a:p>
                  </a:txBody>
                  <a:tcPr marT="38100" marB="38100" anchor="ctr" anchorCtr="1"/>
                </a:tc>
                <a:tc>
                  <a:txBody>
                    <a:bodyPr/>
                    <a:lstStyle/>
                    <a:p>
                      <a:pPr algn="ctr"/>
                      <a:r>
                        <a:rPr lang="zh-CN" altLang="en-US" sz="2000" b="1" dirty="0" smtClean="0">
                          <a:solidFill>
                            <a:schemeClr val="tx1"/>
                          </a:solidFill>
                        </a:rPr>
                        <a:t>主体多元（政府、社会组织、企事业单位、公民等）</a:t>
                      </a:r>
                      <a:endParaRPr lang="zh-CN" altLang="en-US" sz="2000" b="1" dirty="0">
                        <a:solidFill>
                          <a:schemeClr val="tx1"/>
                        </a:solidFill>
                      </a:endParaRPr>
                    </a:p>
                  </a:txBody>
                  <a:tcPr marT="38100" marB="38100" anchor="ctr" anchorCtr="1"/>
                </a:tc>
                <a:tc>
                  <a:txBody>
                    <a:bodyPr/>
                    <a:lstStyle/>
                    <a:p>
                      <a:pPr algn="ctr"/>
                      <a:r>
                        <a:rPr lang="zh-CN" altLang="en-US" sz="2000" b="1" dirty="0" smtClean="0">
                          <a:solidFill>
                            <a:schemeClr val="tx1"/>
                          </a:solidFill>
                        </a:rPr>
                        <a:t>多元主体共同承担责任</a:t>
                      </a:r>
                      <a:endParaRPr lang="zh-CN" altLang="en-US" sz="2000" b="1" dirty="0">
                        <a:solidFill>
                          <a:schemeClr val="tx1"/>
                        </a:solidFill>
                      </a:endParaRPr>
                    </a:p>
                  </a:txBody>
                  <a:tcPr marT="38100" marB="38100" anchor="ctr" anchorCtr="1"/>
                </a:tc>
                <a:tc>
                  <a:txBody>
                    <a:bodyPr/>
                    <a:lstStyle/>
                    <a:p>
                      <a:pPr algn="ctr"/>
                      <a:r>
                        <a:rPr lang="zh-CN" altLang="en-US" sz="2000" b="1" dirty="0" smtClean="0">
                          <a:solidFill>
                            <a:schemeClr val="tx1"/>
                          </a:solidFill>
                        </a:rPr>
                        <a:t>立体式的多元互动</a:t>
                      </a:r>
                      <a:endParaRPr lang="zh-CN" altLang="en-US" sz="2000" b="1" dirty="0">
                        <a:solidFill>
                          <a:schemeClr val="tx1"/>
                        </a:solidFill>
                      </a:endParaRPr>
                    </a:p>
                  </a:txBody>
                  <a:tcPr marT="38100" marB="38100" anchor="ctr" anchorCtr="1"/>
                </a:tc>
                <a:tc>
                  <a:txBody>
                    <a:bodyPr/>
                    <a:lstStyle/>
                    <a:p>
                      <a:pPr algn="ctr"/>
                      <a:r>
                        <a:rPr lang="zh-CN" altLang="en-US" sz="2000" b="1" dirty="0" smtClean="0">
                          <a:solidFill>
                            <a:schemeClr val="tx1"/>
                          </a:solidFill>
                        </a:rPr>
                        <a:t>行政、市场、法律、道德、文化、习俗等多种方式</a:t>
                      </a:r>
                      <a:endParaRPr lang="zh-CN" altLang="en-US" sz="2000" b="1" dirty="0">
                        <a:solidFill>
                          <a:schemeClr val="tx1"/>
                        </a:solidFill>
                      </a:endParaRPr>
                    </a:p>
                  </a:txBody>
                  <a:tcPr marT="38100" marB="38100" anchor="ctr" anchorCtr="1"/>
                </a:tc>
                <a:tc>
                  <a:txBody>
                    <a:bodyPr/>
                    <a:lstStyle/>
                    <a:p>
                      <a:pPr algn="ctr"/>
                      <a:r>
                        <a:rPr lang="zh-CN" altLang="en-US" sz="2000" b="1" dirty="0" smtClean="0">
                          <a:solidFill>
                            <a:schemeClr val="tx1"/>
                          </a:solidFill>
                        </a:rPr>
                        <a:t>社会成员主动表达需求，进行选择</a:t>
                      </a:r>
                      <a:endParaRPr lang="zh-CN" altLang="en-US" sz="2000" b="1" dirty="0">
                        <a:solidFill>
                          <a:schemeClr val="tx1"/>
                        </a:solidFill>
                      </a:endParaRPr>
                    </a:p>
                  </a:txBody>
                  <a:tcPr marT="38100" marB="38100" anchor="ctr" anchorCtr="1"/>
                </a:tc>
              </a:tr>
            </a:tbl>
          </a:graphicData>
        </a:graphic>
      </p:graphicFrame>
      <p:sp>
        <p:nvSpPr>
          <p:cNvPr id="4" name="标题 1"/>
          <p:cNvSpPr>
            <a:spLocks noGrp="1"/>
          </p:cNvSpPr>
          <p:nvPr>
            <p:ph type="title"/>
          </p:nvPr>
        </p:nvSpPr>
        <p:spPr>
          <a:xfrm>
            <a:off x="734888" y="994772"/>
            <a:ext cx="8229600" cy="482575"/>
          </a:xfrm>
        </p:spPr>
        <p:txBody>
          <a:bodyPr/>
          <a:lstStyle/>
          <a:p>
            <a:r>
              <a:rPr lang="zh-CN" altLang="en-US" sz="2800" b="1" dirty="0" smtClean="0">
                <a:latin typeface="黑体" panose="02010609060101010101" pitchFamily="49" charset="-122"/>
                <a:ea typeface="黑体" panose="02010609060101010101" pitchFamily="49" charset="-122"/>
              </a:rPr>
              <a:t>（二）管理与治理的区别</a:t>
            </a:r>
            <a:endParaRPr lang="zh-CN" altLang="en-US" sz="2800" b="1" dirty="0">
              <a:latin typeface="黑体" panose="02010609060101010101" pitchFamily="49" charset="-122"/>
              <a:ea typeface="黑体" panose="02010609060101010101" pitchFamily="49" charset="-122"/>
            </a:endParaRPr>
          </a:p>
        </p:txBody>
      </p:sp>
      <p:sp>
        <p:nvSpPr>
          <p:cNvPr id="6" name="Rectangle 2"/>
          <p:cNvSpPr txBox="1">
            <a:spLocks noChangeArrowheads="1"/>
          </p:cNvSpPr>
          <p:nvPr/>
        </p:nvSpPr>
        <p:spPr bwMode="auto">
          <a:xfrm>
            <a:off x="669906" y="457233"/>
            <a:ext cx="8229600" cy="600067"/>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ea typeface="隶书" pitchFamily="49" charset="-122"/>
              </a:defRPr>
            </a:lvl2pPr>
            <a:lvl3pPr algn="l" rtl="0" eaLnBrk="0" fontAlgn="base" hangingPunct="0">
              <a:spcBef>
                <a:spcPct val="0"/>
              </a:spcBef>
              <a:spcAft>
                <a:spcPct val="0"/>
              </a:spcAft>
              <a:defRPr sz="5000">
                <a:solidFill>
                  <a:schemeClr val="tx2"/>
                </a:solidFill>
                <a:latin typeface="Calibri" pitchFamily="34" charset="0"/>
                <a:ea typeface="隶书" pitchFamily="49" charset="-122"/>
              </a:defRPr>
            </a:lvl3pPr>
            <a:lvl4pPr algn="l" rtl="0" eaLnBrk="0" fontAlgn="base" hangingPunct="0">
              <a:spcBef>
                <a:spcPct val="0"/>
              </a:spcBef>
              <a:spcAft>
                <a:spcPct val="0"/>
              </a:spcAft>
              <a:defRPr sz="5000">
                <a:solidFill>
                  <a:schemeClr val="tx2"/>
                </a:solidFill>
                <a:latin typeface="Calibri" pitchFamily="34" charset="0"/>
                <a:ea typeface="隶书" pitchFamily="49" charset="-122"/>
              </a:defRPr>
            </a:lvl4pPr>
            <a:lvl5pPr algn="l" rtl="0" eaLnBrk="0" fontAlgn="base" hangingPunct="0">
              <a:spcBef>
                <a:spcPct val="0"/>
              </a:spcBef>
              <a:spcAft>
                <a:spcPct val="0"/>
              </a:spcAft>
              <a:defRPr sz="5000">
                <a:solidFill>
                  <a:schemeClr val="tx2"/>
                </a:solidFill>
                <a:latin typeface="Calibri" pitchFamily="34" charset="0"/>
                <a:ea typeface="隶书" pitchFamily="49" charset="-122"/>
              </a:defRPr>
            </a:lvl5pPr>
            <a:lvl6pPr marL="457200" algn="l" rtl="0" fontAlgn="base">
              <a:spcBef>
                <a:spcPct val="0"/>
              </a:spcBef>
              <a:spcAft>
                <a:spcPct val="0"/>
              </a:spcAft>
              <a:defRPr sz="5000">
                <a:solidFill>
                  <a:schemeClr val="tx2"/>
                </a:solidFill>
                <a:latin typeface="Calibri" pitchFamily="34" charset="0"/>
                <a:ea typeface="隶书" pitchFamily="49" charset="-122"/>
              </a:defRPr>
            </a:lvl6pPr>
            <a:lvl7pPr marL="914400" algn="l" rtl="0" fontAlgn="base">
              <a:spcBef>
                <a:spcPct val="0"/>
              </a:spcBef>
              <a:spcAft>
                <a:spcPct val="0"/>
              </a:spcAft>
              <a:defRPr sz="5000">
                <a:solidFill>
                  <a:schemeClr val="tx2"/>
                </a:solidFill>
                <a:latin typeface="Calibri" pitchFamily="34" charset="0"/>
                <a:ea typeface="隶书" pitchFamily="49" charset="-122"/>
              </a:defRPr>
            </a:lvl7pPr>
            <a:lvl8pPr marL="1371600" algn="l" rtl="0" fontAlgn="base">
              <a:spcBef>
                <a:spcPct val="0"/>
              </a:spcBef>
              <a:spcAft>
                <a:spcPct val="0"/>
              </a:spcAft>
              <a:defRPr sz="5000">
                <a:solidFill>
                  <a:schemeClr val="tx2"/>
                </a:solidFill>
                <a:latin typeface="Calibri" pitchFamily="34" charset="0"/>
                <a:ea typeface="隶书" pitchFamily="49" charset="-122"/>
              </a:defRPr>
            </a:lvl8pPr>
            <a:lvl9pPr marL="1828800" algn="l" rtl="0" fontAlgn="base">
              <a:spcBef>
                <a:spcPct val="0"/>
              </a:spcBef>
              <a:spcAft>
                <a:spcPct val="0"/>
              </a:spcAft>
              <a:defRPr sz="5000">
                <a:solidFill>
                  <a:schemeClr val="tx2"/>
                </a:solidFill>
                <a:latin typeface="Calibri" pitchFamily="34" charset="0"/>
                <a:ea typeface="隶书" pitchFamily="49" charset="-122"/>
              </a:defRPr>
            </a:lvl9pPr>
          </a:lstStyle>
          <a:p>
            <a:pPr eaLnBrk="1" hangingPunct="1"/>
            <a:r>
              <a:rPr lang="zh-CN" altLang="en-US" sz="3600" b="1" dirty="0" smtClean="0">
                <a:solidFill>
                  <a:srgbClr val="FF0000"/>
                </a:solidFill>
                <a:ea typeface="黑体" pitchFamily="2" charset="-122"/>
              </a:rPr>
              <a:t>一、从</a:t>
            </a:r>
            <a:r>
              <a:rPr lang="zh-CN" altLang="en-US" sz="3600" b="1" dirty="0">
                <a:solidFill>
                  <a:srgbClr val="FF0000"/>
                </a:solidFill>
                <a:ea typeface="黑体" pitchFamily="2" charset="-122"/>
              </a:rPr>
              <a:t>社区</a:t>
            </a:r>
            <a:r>
              <a:rPr lang="zh-CN" altLang="en-US" sz="3600" b="1" dirty="0" smtClean="0">
                <a:solidFill>
                  <a:srgbClr val="FF0000"/>
                </a:solidFill>
                <a:ea typeface="黑体" pitchFamily="2" charset="-122"/>
              </a:rPr>
              <a:t>管理到</a:t>
            </a:r>
            <a:r>
              <a:rPr lang="zh-CN" altLang="en-US" sz="3600" b="1" dirty="0">
                <a:solidFill>
                  <a:srgbClr val="FF0000"/>
                </a:solidFill>
                <a:ea typeface="黑体" pitchFamily="2" charset="-122"/>
              </a:rPr>
              <a:t>社区</a:t>
            </a:r>
            <a:r>
              <a:rPr lang="zh-CN" altLang="en-US" sz="3600" b="1" dirty="0" smtClean="0">
                <a:solidFill>
                  <a:srgbClr val="FF0000"/>
                </a:solidFill>
                <a:ea typeface="黑体" pitchFamily="2" charset="-122"/>
              </a:rPr>
              <a:t>治理的转变</a:t>
            </a:r>
          </a:p>
        </p:txBody>
      </p:sp>
    </p:spTree>
    <p:extLst>
      <p:ext uri="{BB962C8B-B14F-4D97-AF65-F5344CB8AC3E}">
        <p14:creationId xmlns:p14="http://schemas.microsoft.com/office/powerpoint/2010/main" val="196919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669906" y="457233"/>
            <a:ext cx="8229600" cy="600067"/>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ea typeface="隶书" pitchFamily="49" charset="-122"/>
              </a:defRPr>
            </a:lvl2pPr>
            <a:lvl3pPr algn="l" rtl="0" eaLnBrk="0" fontAlgn="base" hangingPunct="0">
              <a:spcBef>
                <a:spcPct val="0"/>
              </a:spcBef>
              <a:spcAft>
                <a:spcPct val="0"/>
              </a:spcAft>
              <a:defRPr sz="5000">
                <a:solidFill>
                  <a:schemeClr val="tx2"/>
                </a:solidFill>
                <a:latin typeface="Calibri" pitchFamily="34" charset="0"/>
                <a:ea typeface="隶书" pitchFamily="49" charset="-122"/>
              </a:defRPr>
            </a:lvl3pPr>
            <a:lvl4pPr algn="l" rtl="0" eaLnBrk="0" fontAlgn="base" hangingPunct="0">
              <a:spcBef>
                <a:spcPct val="0"/>
              </a:spcBef>
              <a:spcAft>
                <a:spcPct val="0"/>
              </a:spcAft>
              <a:defRPr sz="5000">
                <a:solidFill>
                  <a:schemeClr val="tx2"/>
                </a:solidFill>
                <a:latin typeface="Calibri" pitchFamily="34" charset="0"/>
                <a:ea typeface="隶书" pitchFamily="49" charset="-122"/>
              </a:defRPr>
            </a:lvl4pPr>
            <a:lvl5pPr algn="l" rtl="0" eaLnBrk="0" fontAlgn="base" hangingPunct="0">
              <a:spcBef>
                <a:spcPct val="0"/>
              </a:spcBef>
              <a:spcAft>
                <a:spcPct val="0"/>
              </a:spcAft>
              <a:defRPr sz="5000">
                <a:solidFill>
                  <a:schemeClr val="tx2"/>
                </a:solidFill>
                <a:latin typeface="Calibri" pitchFamily="34" charset="0"/>
                <a:ea typeface="隶书" pitchFamily="49" charset="-122"/>
              </a:defRPr>
            </a:lvl5pPr>
            <a:lvl6pPr marL="457200" algn="l" rtl="0" fontAlgn="base">
              <a:spcBef>
                <a:spcPct val="0"/>
              </a:spcBef>
              <a:spcAft>
                <a:spcPct val="0"/>
              </a:spcAft>
              <a:defRPr sz="5000">
                <a:solidFill>
                  <a:schemeClr val="tx2"/>
                </a:solidFill>
                <a:latin typeface="Calibri" pitchFamily="34" charset="0"/>
                <a:ea typeface="隶书" pitchFamily="49" charset="-122"/>
              </a:defRPr>
            </a:lvl6pPr>
            <a:lvl7pPr marL="914400" algn="l" rtl="0" fontAlgn="base">
              <a:spcBef>
                <a:spcPct val="0"/>
              </a:spcBef>
              <a:spcAft>
                <a:spcPct val="0"/>
              </a:spcAft>
              <a:defRPr sz="5000">
                <a:solidFill>
                  <a:schemeClr val="tx2"/>
                </a:solidFill>
                <a:latin typeface="Calibri" pitchFamily="34" charset="0"/>
                <a:ea typeface="隶书" pitchFamily="49" charset="-122"/>
              </a:defRPr>
            </a:lvl7pPr>
            <a:lvl8pPr marL="1371600" algn="l" rtl="0" fontAlgn="base">
              <a:spcBef>
                <a:spcPct val="0"/>
              </a:spcBef>
              <a:spcAft>
                <a:spcPct val="0"/>
              </a:spcAft>
              <a:defRPr sz="5000">
                <a:solidFill>
                  <a:schemeClr val="tx2"/>
                </a:solidFill>
                <a:latin typeface="Calibri" pitchFamily="34" charset="0"/>
                <a:ea typeface="隶书" pitchFamily="49" charset="-122"/>
              </a:defRPr>
            </a:lvl8pPr>
            <a:lvl9pPr marL="1828800" algn="l" rtl="0" fontAlgn="base">
              <a:spcBef>
                <a:spcPct val="0"/>
              </a:spcBef>
              <a:spcAft>
                <a:spcPct val="0"/>
              </a:spcAft>
              <a:defRPr sz="5000">
                <a:solidFill>
                  <a:schemeClr val="tx2"/>
                </a:solidFill>
                <a:latin typeface="Calibri" pitchFamily="34" charset="0"/>
                <a:ea typeface="隶书" pitchFamily="49" charset="-122"/>
              </a:defRPr>
            </a:lvl9pPr>
          </a:lstStyle>
          <a:p>
            <a:pPr eaLnBrk="1" hangingPunct="1"/>
            <a:r>
              <a:rPr lang="zh-CN" altLang="en-US" sz="3600" b="1" dirty="0" smtClean="0">
                <a:solidFill>
                  <a:srgbClr val="FF0000"/>
                </a:solidFill>
                <a:ea typeface="黑体" pitchFamily="2" charset="-122"/>
              </a:rPr>
              <a:t>一、从</a:t>
            </a:r>
            <a:r>
              <a:rPr lang="zh-CN" altLang="en-US" sz="3600" b="1" dirty="0">
                <a:solidFill>
                  <a:srgbClr val="FF0000"/>
                </a:solidFill>
                <a:ea typeface="黑体" pitchFamily="2" charset="-122"/>
              </a:rPr>
              <a:t>社区</a:t>
            </a:r>
            <a:r>
              <a:rPr lang="zh-CN" altLang="en-US" sz="3600" b="1" dirty="0" smtClean="0">
                <a:solidFill>
                  <a:srgbClr val="FF0000"/>
                </a:solidFill>
                <a:ea typeface="黑体" pitchFamily="2" charset="-122"/>
              </a:rPr>
              <a:t>管理到</a:t>
            </a:r>
            <a:r>
              <a:rPr lang="zh-CN" altLang="en-US" sz="3600" b="1" dirty="0">
                <a:solidFill>
                  <a:srgbClr val="FF0000"/>
                </a:solidFill>
                <a:ea typeface="黑体" pitchFamily="2" charset="-122"/>
              </a:rPr>
              <a:t>社区</a:t>
            </a:r>
            <a:r>
              <a:rPr lang="zh-CN" altLang="en-US" sz="3600" b="1" dirty="0" smtClean="0">
                <a:solidFill>
                  <a:srgbClr val="FF0000"/>
                </a:solidFill>
                <a:ea typeface="黑体" pitchFamily="2" charset="-122"/>
              </a:rPr>
              <a:t>治理的转变</a:t>
            </a:r>
          </a:p>
        </p:txBody>
      </p:sp>
      <p:sp>
        <p:nvSpPr>
          <p:cNvPr id="7" name="TextBox 6"/>
          <p:cNvSpPr txBox="1"/>
          <p:nvPr/>
        </p:nvSpPr>
        <p:spPr>
          <a:xfrm>
            <a:off x="650470" y="1837387"/>
            <a:ext cx="8006550" cy="3354765"/>
          </a:xfrm>
          <a:prstGeom prst="rect">
            <a:avLst/>
          </a:prstGeom>
          <a:noFill/>
        </p:spPr>
        <p:txBody>
          <a:bodyPr wrap="square" rtlCol="0">
            <a:spAutoFit/>
          </a:bodyPr>
          <a:lstStyle/>
          <a:p>
            <a:r>
              <a:rPr lang="zh-CN" altLang="en-US" sz="2800" b="1" dirty="0" smtClean="0">
                <a:latin typeface="+mn-ea"/>
                <a:ea typeface="+mn-ea"/>
              </a:rPr>
              <a:t>    </a:t>
            </a:r>
            <a:r>
              <a:rPr lang="zh-CN" altLang="en-US" sz="2800" b="1" dirty="0" smtClean="0">
                <a:solidFill>
                  <a:srgbClr val="FF0000"/>
                </a:solidFill>
                <a:latin typeface="+mn-ea"/>
                <a:ea typeface="+mn-ea"/>
              </a:rPr>
              <a:t>“基础</a:t>
            </a:r>
            <a:r>
              <a:rPr lang="zh-CN" altLang="en-US" sz="2800" b="1" dirty="0">
                <a:solidFill>
                  <a:srgbClr val="FF0000"/>
                </a:solidFill>
                <a:latin typeface="+mn-ea"/>
                <a:ea typeface="+mn-ea"/>
              </a:rPr>
              <a:t>不牢，地动山摇。社会治理的重心必须落到城乡社区，社区服务和管理能力越强，社会治理的基础就越实</a:t>
            </a:r>
            <a:r>
              <a:rPr lang="zh-CN" altLang="en-US" sz="2800" b="1" dirty="0" smtClean="0">
                <a:solidFill>
                  <a:srgbClr val="FF0000"/>
                </a:solidFill>
                <a:latin typeface="+mn-ea"/>
                <a:ea typeface="+mn-ea"/>
              </a:rPr>
              <a:t>。”</a:t>
            </a:r>
            <a:endParaRPr lang="en-US" altLang="zh-CN" sz="2800" b="1" dirty="0" smtClean="0">
              <a:solidFill>
                <a:srgbClr val="FF0000"/>
              </a:solidFill>
              <a:latin typeface="+mn-ea"/>
              <a:ea typeface="+mn-ea"/>
            </a:endParaRPr>
          </a:p>
          <a:p>
            <a:r>
              <a:rPr lang="zh-CN" altLang="en-US" sz="800" b="1" dirty="0" smtClean="0">
                <a:solidFill>
                  <a:srgbClr val="FF0000"/>
                </a:solidFill>
                <a:latin typeface="+mn-ea"/>
                <a:ea typeface="+mn-ea"/>
              </a:rPr>
              <a:t>    </a:t>
            </a:r>
            <a:endParaRPr lang="en-US" altLang="zh-CN" sz="800" b="1" dirty="0" smtClean="0">
              <a:solidFill>
                <a:srgbClr val="FF0000"/>
              </a:solidFill>
              <a:latin typeface="+mn-ea"/>
              <a:ea typeface="+mn-ea"/>
            </a:endParaRPr>
          </a:p>
          <a:p>
            <a:r>
              <a:rPr lang="en-US" altLang="zh-CN" sz="2800" b="1" dirty="0">
                <a:solidFill>
                  <a:srgbClr val="FF0000"/>
                </a:solidFill>
                <a:latin typeface="+mn-ea"/>
                <a:ea typeface="+mn-ea"/>
              </a:rPr>
              <a:t> </a:t>
            </a:r>
            <a:r>
              <a:rPr lang="en-US" altLang="zh-CN" sz="2800" b="1" dirty="0" smtClean="0">
                <a:solidFill>
                  <a:srgbClr val="FF0000"/>
                </a:solidFill>
                <a:latin typeface="+mn-ea"/>
                <a:ea typeface="+mn-ea"/>
              </a:rPr>
              <a:t>   </a:t>
            </a:r>
            <a:r>
              <a:rPr lang="zh-CN" altLang="en-US" sz="2800" b="1" dirty="0" smtClean="0">
                <a:solidFill>
                  <a:srgbClr val="FF0000"/>
                </a:solidFill>
                <a:latin typeface="+mn-ea"/>
                <a:ea typeface="+mn-ea"/>
              </a:rPr>
              <a:t>“</a:t>
            </a:r>
            <a:r>
              <a:rPr lang="zh-CN" altLang="en-US" sz="2800" b="1" dirty="0">
                <a:solidFill>
                  <a:srgbClr val="FF0000"/>
                </a:solidFill>
                <a:latin typeface="+mn-ea"/>
                <a:ea typeface="+mn-ea"/>
              </a:rPr>
              <a:t>社会治理核心是人、重心在城乡社区、关键在体制机制创新，要更加注重系统治理、依法治理、综合治理、源头治理。”</a:t>
            </a:r>
            <a:endParaRPr lang="en-US" altLang="zh-CN" sz="2800" b="1" dirty="0">
              <a:solidFill>
                <a:srgbClr val="FF0000"/>
              </a:solidFill>
              <a:latin typeface="+mn-ea"/>
              <a:ea typeface="+mn-ea"/>
            </a:endParaRPr>
          </a:p>
          <a:p>
            <a:endParaRPr lang="en-US" altLang="zh-CN" sz="800" b="1" dirty="0" smtClean="0">
              <a:latin typeface="+mn-ea"/>
              <a:ea typeface="+mn-ea"/>
            </a:endParaRPr>
          </a:p>
          <a:p>
            <a:r>
              <a:rPr lang="en-US" altLang="zh-CN" sz="2800" b="1" dirty="0">
                <a:solidFill>
                  <a:srgbClr val="FF0000"/>
                </a:solidFill>
                <a:latin typeface="Calibri" pitchFamily="34" charset="0"/>
              </a:rPr>
              <a:t> </a:t>
            </a:r>
            <a:r>
              <a:rPr lang="en-US" altLang="zh-CN" sz="2800" b="1" dirty="0" smtClean="0">
                <a:solidFill>
                  <a:srgbClr val="FF0000"/>
                </a:solidFill>
                <a:latin typeface="Calibri" pitchFamily="34" charset="0"/>
              </a:rPr>
              <a:t>                                                               </a:t>
            </a:r>
            <a:r>
              <a:rPr lang="en-US" altLang="zh-CN" sz="2800" b="1" dirty="0">
                <a:latin typeface="Calibri" pitchFamily="34" charset="0"/>
              </a:rPr>
              <a:t>——</a:t>
            </a:r>
            <a:r>
              <a:rPr lang="zh-CN" altLang="en-US" sz="2800" b="1" dirty="0" smtClean="0">
                <a:latin typeface="Calibri" pitchFamily="34" charset="0"/>
              </a:rPr>
              <a:t>习近平</a:t>
            </a:r>
            <a:endParaRPr lang="zh-CN" altLang="en-US" sz="2800" b="1" dirty="0">
              <a:latin typeface="Calibri" pitchFamily="34" charset="0"/>
            </a:endParaRPr>
          </a:p>
        </p:txBody>
      </p:sp>
      <p:sp>
        <p:nvSpPr>
          <p:cNvPr id="9" name="矩形 8"/>
          <p:cNvSpPr/>
          <p:nvPr/>
        </p:nvSpPr>
        <p:spPr>
          <a:xfrm>
            <a:off x="467544" y="1777380"/>
            <a:ext cx="8280920" cy="34147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1"/>
          <p:cNvSpPr>
            <a:spLocks noGrp="1"/>
          </p:cNvSpPr>
          <p:nvPr>
            <p:ph type="title"/>
          </p:nvPr>
        </p:nvSpPr>
        <p:spPr>
          <a:xfrm>
            <a:off x="734888" y="994772"/>
            <a:ext cx="8229600" cy="482575"/>
          </a:xfrm>
        </p:spPr>
        <p:txBody>
          <a:bodyPr/>
          <a:lstStyle/>
          <a:p>
            <a:r>
              <a:rPr lang="zh-CN" altLang="en-US" sz="2800" b="1" dirty="0" smtClean="0">
                <a:latin typeface="黑体" panose="02010609060101010101" pitchFamily="49" charset="-122"/>
                <a:ea typeface="黑体" panose="02010609060101010101" pitchFamily="49" charset="-122"/>
              </a:rPr>
              <a:t>（三）社区治理是社会治理的基础和重心</a:t>
            </a:r>
            <a:endParaRPr lang="zh-CN" altLang="en-US" sz="28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575768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251520" y="565837"/>
            <a:ext cx="9073008" cy="551470"/>
          </a:xfrm>
        </p:spPr>
        <p:txBody>
          <a:bodyPr/>
          <a:lstStyle/>
          <a:p>
            <a:pPr eaLnBrk="1" hangingPunct="1"/>
            <a:r>
              <a:rPr lang="zh-CN" altLang="en-US" sz="3600" b="1" dirty="0" smtClean="0">
                <a:solidFill>
                  <a:srgbClr val="FF0000"/>
                </a:solidFill>
                <a:latin typeface="黑体" pitchFamily="2" charset="-122"/>
                <a:ea typeface="黑体" pitchFamily="2" charset="-122"/>
              </a:rPr>
              <a:t>二、当前社区治理面临的新形势新问题</a:t>
            </a:r>
          </a:p>
        </p:txBody>
      </p:sp>
      <p:sp>
        <p:nvSpPr>
          <p:cNvPr id="16" name="矩形 15"/>
          <p:cNvSpPr/>
          <p:nvPr/>
        </p:nvSpPr>
        <p:spPr>
          <a:xfrm>
            <a:off x="539552" y="1849387"/>
            <a:ext cx="720080" cy="23882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b="1" dirty="0" smtClean="0">
                <a:solidFill>
                  <a:srgbClr val="FF0000"/>
                </a:solidFill>
                <a:latin typeface="黑体" panose="02010609060101010101" pitchFamily="49" charset="-122"/>
                <a:ea typeface="黑体" panose="02010609060101010101" pitchFamily="49" charset="-122"/>
              </a:rPr>
              <a:t>宏</a:t>
            </a:r>
            <a:endParaRPr lang="en-US" altLang="zh-CN" sz="4000" b="1" dirty="0" smtClean="0">
              <a:solidFill>
                <a:srgbClr val="FF0000"/>
              </a:solidFill>
              <a:latin typeface="黑体" panose="02010609060101010101" pitchFamily="49" charset="-122"/>
              <a:ea typeface="黑体" panose="02010609060101010101" pitchFamily="49" charset="-122"/>
            </a:endParaRPr>
          </a:p>
          <a:p>
            <a:pPr algn="ctr"/>
            <a:r>
              <a:rPr lang="zh-CN" altLang="en-US" sz="4000" b="1" dirty="0" smtClean="0">
                <a:solidFill>
                  <a:srgbClr val="FF0000"/>
                </a:solidFill>
                <a:latin typeface="黑体" panose="02010609060101010101" pitchFamily="49" charset="-122"/>
                <a:ea typeface="黑体" panose="02010609060101010101" pitchFamily="49" charset="-122"/>
              </a:rPr>
              <a:t>观</a:t>
            </a:r>
            <a:endParaRPr lang="en-US" altLang="zh-CN" sz="4000" b="1" dirty="0" smtClean="0">
              <a:solidFill>
                <a:srgbClr val="FF0000"/>
              </a:solidFill>
              <a:latin typeface="黑体" panose="02010609060101010101" pitchFamily="49" charset="-122"/>
              <a:ea typeface="黑体" panose="02010609060101010101" pitchFamily="49" charset="-122"/>
            </a:endParaRPr>
          </a:p>
          <a:p>
            <a:pPr algn="ctr"/>
            <a:r>
              <a:rPr lang="zh-CN" altLang="en-US" sz="4000" b="1" dirty="0" smtClean="0">
                <a:solidFill>
                  <a:srgbClr val="FF0000"/>
                </a:solidFill>
                <a:latin typeface="黑体" panose="02010609060101010101" pitchFamily="49" charset="-122"/>
                <a:ea typeface="黑体" panose="02010609060101010101" pitchFamily="49" charset="-122"/>
              </a:rPr>
              <a:t>层</a:t>
            </a:r>
            <a:endParaRPr lang="en-US" altLang="zh-CN" sz="4000" b="1" dirty="0" smtClean="0">
              <a:solidFill>
                <a:srgbClr val="FF0000"/>
              </a:solidFill>
              <a:latin typeface="黑体" panose="02010609060101010101" pitchFamily="49" charset="-122"/>
              <a:ea typeface="黑体" panose="02010609060101010101" pitchFamily="49" charset="-122"/>
            </a:endParaRPr>
          </a:p>
          <a:p>
            <a:pPr algn="ctr"/>
            <a:r>
              <a:rPr lang="zh-CN" altLang="en-US" sz="4000" b="1" dirty="0" smtClean="0">
                <a:solidFill>
                  <a:srgbClr val="FF0000"/>
                </a:solidFill>
                <a:latin typeface="黑体" panose="02010609060101010101" pitchFamily="49" charset="-122"/>
                <a:ea typeface="黑体" panose="02010609060101010101" pitchFamily="49" charset="-122"/>
              </a:rPr>
              <a:t>面</a:t>
            </a:r>
            <a:endParaRPr lang="zh-CN" altLang="en-US" sz="4000" b="1" dirty="0">
              <a:solidFill>
                <a:srgbClr val="FF0000"/>
              </a:solidFill>
              <a:latin typeface="黑体" panose="02010609060101010101" pitchFamily="49" charset="-122"/>
              <a:ea typeface="黑体" panose="02010609060101010101" pitchFamily="49" charset="-122"/>
            </a:endParaRPr>
          </a:p>
        </p:txBody>
      </p:sp>
      <p:sp>
        <p:nvSpPr>
          <p:cNvPr id="17" name="矩形 16"/>
          <p:cNvSpPr/>
          <p:nvPr/>
        </p:nvSpPr>
        <p:spPr>
          <a:xfrm>
            <a:off x="1835696" y="1777380"/>
            <a:ext cx="2232248" cy="84009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solidFill>
                  <a:srgbClr val="0070C0"/>
                </a:solidFill>
                <a:latin typeface="黑体" panose="02010609060101010101" pitchFamily="49" charset="-122"/>
                <a:ea typeface="黑体" panose="02010609060101010101" pitchFamily="49" charset="-122"/>
              </a:rPr>
              <a:t>社会主要</a:t>
            </a:r>
            <a:endParaRPr lang="en-US" altLang="zh-CN" sz="2800" b="1" dirty="0" smtClean="0">
              <a:solidFill>
                <a:srgbClr val="0070C0"/>
              </a:solidFill>
              <a:latin typeface="黑体" panose="02010609060101010101" pitchFamily="49" charset="-122"/>
              <a:ea typeface="黑体" panose="02010609060101010101" pitchFamily="49" charset="-122"/>
            </a:endParaRPr>
          </a:p>
          <a:p>
            <a:pPr algn="ctr"/>
            <a:r>
              <a:rPr lang="zh-CN" altLang="en-US" sz="2800" b="1" dirty="0" smtClean="0">
                <a:solidFill>
                  <a:srgbClr val="0070C0"/>
                </a:solidFill>
                <a:latin typeface="黑体" panose="02010609060101010101" pitchFamily="49" charset="-122"/>
                <a:ea typeface="黑体" panose="02010609060101010101" pitchFamily="49" charset="-122"/>
              </a:rPr>
              <a:t>矛盾的变化</a:t>
            </a:r>
            <a:endParaRPr lang="zh-CN" altLang="en-US" sz="2800" b="1" dirty="0">
              <a:solidFill>
                <a:srgbClr val="0070C0"/>
              </a:solidFill>
              <a:latin typeface="黑体" panose="02010609060101010101" pitchFamily="49" charset="-122"/>
              <a:ea typeface="黑体" panose="02010609060101010101" pitchFamily="49" charset="-122"/>
            </a:endParaRPr>
          </a:p>
        </p:txBody>
      </p:sp>
      <p:sp>
        <p:nvSpPr>
          <p:cNvPr id="19" name="矩形 18"/>
          <p:cNvSpPr/>
          <p:nvPr/>
        </p:nvSpPr>
        <p:spPr>
          <a:xfrm>
            <a:off x="1835696" y="3397560"/>
            <a:ext cx="2232248" cy="84009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solidFill>
                  <a:srgbClr val="0070C0"/>
                </a:solidFill>
                <a:latin typeface="黑体" panose="02010609060101010101" pitchFamily="49" charset="-122"/>
                <a:ea typeface="黑体" panose="02010609060101010101" pitchFamily="49" charset="-122"/>
              </a:rPr>
              <a:t>四个全面</a:t>
            </a:r>
            <a:endParaRPr lang="en-US" altLang="zh-CN" sz="2800" b="1" dirty="0" smtClean="0">
              <a:solidFill>
                <a:srgbClr val="0070C0"/>
              </a:solidFill>
              <a:latin typeface="黑体" panose="02010609060101010101" pitchFamily="49" charset="-122"/>
              <a:ea typeface="黑体" panose="02010609060101010101" pitchFamily="49" charset="-122"/>
            </a:endParaRPr>
          </a:p>
          <a:p>
            <a:pPr algn="ctr"/>
            <a:r>
              <a:rPr lang="zh-CN" altLang="en-US" sz="2800" b="1" dirty="0">
                <a:solidFill>
                  <a:srgbClr val="0070C0"/>
                </a:solidFill>
                <a:latin typeface="黑体" panose="02010609060101010101" pitchFamily="49" charset="-122"/>
                <a:ea typeface="黑体" panose="02010609060101010101" pitchFamily="49" charset="-122"/>
              </a:rPr>
              <a:t>战略布局</a:t>
            </a:r>
          </a:p>
        </p:txBody>
      </p:sp>
      <p:cxnSp>
        <p:nvCxnSpPr>
          <p:cNvPr id="20" name="直接连接符 19"/>
          <p:cNvCxnSpPr>
            <a:stCxn id="17" idx="3"/>
          </p:cNvCxnSpPr>
          <p:nvPr/>
        </p:nvCxnSpPr>
        <p:spPr>
          <a:xfrm>
            <a:off x="4067944" y="2197427"/>
            <a:ext cx="216024"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4283968" y="1837387"/>
            <a:ext cx="4608512"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t>人民日益增长的美好生活需要和</a:t>
            </a:r>
            <a:endParaRPr lang="en-US" altLang="zh-CN" sz="2400" b="1" dirty="0" smtClean="0"/>
          </a:p>
          <a:p>
            <a:pPr algn="ctr"/>
            <a:r>
              <a:rPr lang="zh-CN" altLang="en-US" sz="2400" b="1" dirty="0" smtClean="0"/>
              <a:t>不平衡不充分的发展之间的矛盾</a:t>
            </a:r>
            <a:endParaRPr lang="zh-CN" altLang="en-US" sz="2400" b="1" dirty="0"/>
          </a:p>
        </p:txBody>
      </p:sp>
      <p:cxnSp>
        <p:nvCxnSpPr>
          <p:cNvPr id="10245" name="直接连接符 10244"/>
          <p:cNvCxnSpPr>
            <a:stCxn id="16" idx="3"/>
            <a:endCxn id="17" idx="1"/>
          </p:cNvCxnSpPr>
          <p:nvPr/>
        </p:nvCxnSpPr>
        <p:spPr>
          <a:xfrm flipV="1">
            <a:off x="1259632" y="2197427"/>
            <a:ext cx="576064" cy="84609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247" name="直接连接符 10246"/>
          <p:cNvCxnSpPr>
            <a:stCxn id="16" idx="3"/>
            <a:endCxn id="19" idx="1"/>
          </p:cNvCxnSpPr>
          <p:nvPr/>
        </p:nvCxnSpPr>
        <p:spPr>
          <a:xfrm>
            <a:off x="1259632" y="3043520"/>
            <a:ext cx="576064" cy="774087"/>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824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245"/>
                                        </p:tgtEl>
                                        <p:attrNameLst>
                                          <p:attrName>style.visibility</p:attrName>
                                        </p:attrNameLst>
                                      </p:cBhvr>
                                      <p:to>
                                        <p:strVal val="visible"/>
                                      </p:to>
                                    </p:set>
                                    <p:anim calcmode="lin" valueType="num">
                                      <p:cBhvr additive="base">
                                        <p:cTn id="12" dur="500" fill="hold"/>
                                        <p:tgtEl>
                                          <p:spTgt spid="10245"/>
                                        </p:tgtEl>
                                        <p:attrNameLst>
                                          <p:attrName>ppt_x</p:attrName>
                                        </p:attrNameLst>
                                      </p:cBhvr>
                                      <p:tavLst>
                                        <p:tav tm="0">
                                          <p:val>
                                            <p:strVal val="#ppt_x"/>
                                          </p:val>
                                        </p:tav>
                                        <p:tav tm="100000">
                                          <p:val>
                                            <p:strVal val="#ppt_x"/>
                                          </p:val>
                                        </p:tav>
                                      </p:tavLst>
                                    </p:anim>
                                    <p:anim calcmode="lin" valueType="num">
                                      <p:cBhvr additive="base">
                                        <p:cTn id="13" dur="500" fill="hold"/>
                                        <p:tgtEl>
                                          <p:spTgt spid="10245"/>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0247"/>
                                        </p:tgtEl>
                                        <p:attrNameLst>
                                          <p:attrName>style.visibility</p:attrName>
                                        </p:attrNameLst>
                                      </p:cBhvr>
                                      <p:to>
                                        <p:strVal val="visible"/>
                                      </p:to>
                                    </p:set>
                                    <p:anim calcmode="lin" valueType="num">
                                      <p:cBhvr additive="base">
                                        <p:cTn id="16" dur="500" fill="hold"/>
                                        <p:tgtEl>
                                          <p:spTgt spid="10247"/>
                                        </p:tgtEl>
                                        <p:attrNameLst>
                                          <p:attrName>ppt_x</p:attrName>
                                        </p:attrNameLst>
                                      </p:cBhvr>
                                      <p:tavLst>
                                        <p:tav tm="0">
                                          <p:val>
                                            <p:strVal val="#ppt_x"/>
                                          </p:val>
                                        </p:tav>
                                        <p:tav tm="100000">
                                          <p:val>
                                            <p:strVal val="#ppt_x"/>
                                          </p:val>
                                        </p:tav>
                                      </p:tavLst>
                                    </p:anim>
                                    <p:anim calcmode="lin" valueType="num">
                                      <p:cBhvr additive="base">
                                        <p:cTn id="17" dur="500" fill="hold"/>
                                        <p:tgtEl>
                                          <p:spTgt spid="10247"/>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500" fill="hold"/>
                                        <p:tgtEl>
                                          <p:spTgt spid="17"/>
                                        </p:tgtEl>
                                        <p:attrNameLst>
                                          <p:attrName>ppt_x</p:attrName>
                                        </p:attrNameLst>
                                      </p:cBhvr>
                                      <p:tavLst>
                                        <p:tav tm="0">
                                          <p:val>
                                            <p:strVal val="#ppt_x"/>
                                          </p:val>
                                        </p:tav>
                                        <p:tav tm="100000">
                                          <p:val>
                                            <p:strVal val="#ppt_x"/>
                                          </p:val>
                                        </p:tav>
                                      </p:tavLst>
                                    </p:anim>
                                    <p:anim calcmode="lin" valueType="num">
                                      <p:cBhvr additive="base">
                                        <p:cTn id="23" dur="500" fill="hold"/>
                                        <p:tgtEl>
                                          <p:spTgt spid="17"/>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500" fill="hold"/>
                                        <p:tgtEl>
                                          <p:spTgt spid="19"/>
                                        </p:tgtEl>
                                        <p:attrNameLst>
                                          <p:attrName>ppt_x</p:attrName>
                                        </p:attrNameLst>
                                      </p:cBhvr>
                                      <p:tavLst>
                                        <p:tav tm="0">
                                          <p:val>
                                            <p:strVal val="#ppt_x"/>
                                          </p:val>
                                        </p:tav>
                                        <p:tav tm="100000">
                                          <p:val>
                                            <p:strVal val="#ppt_x"/>
                                          </p:val>
                                        </p:tav>
                                      </p:tavLst>
                                    </p:anim>
                                    <p:anim calcmode="lin" valueType="num">
                                      <p:cBhvr additive="base">
                                        <p:cTn id="27"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ppt_x"/>
                                          </p:val>
                                        </p:tav>
                                        <p:tav tm="100000">
                                          <p:val>
                                            <p:strVal val="#ppt_x"/>
                                          </p:val>
                                        </p:tav>
                                      </p:tavLst>
                                    </p:anim>
                                    <p:anim calcmode="lin" valueType="num">
                                      <p:cBhvr additive="base">
                                        <p:cTn id="33" dur="500" fill="hold"/>
                                        <p:tgtEl>
                                          <p:spTgt spid="20"/>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 calcmode="lin" valueType="num">
                                      <p:cBhvr additive="base">
                                        <p:cTn id="36" dur="500" fill="hold"/>
                                        <p:tgtEl>
                                          <p:spTgt spid="21"/>
                                        </p:tgtEl>
                                        <p:attrNameLst>
                                          <p:attrName>ppt_x</p:attrName>
                                        </p:attrNameLst>
                                      </p:cBhvr>
                                      <p:tavLst>
                                        <p:tav tm="0">
                                          <p:val>
                                            <p:strVal val="#ppt_x"/>
                                          </p:val>
                                        </p:tav>
                                        <p:tav tm="100000">
                                          <p:val>
                                            <p:strVal val="#ppt_x"/>
                                          </p:val>
                                        </p:tav>
                                      </p:tavLst>
                                    </p:anim>
                                    <p:anim calcmode="lin" valueType="num">
                                      <p:cBhvr additive="base">
                                        <p:cTn id="37"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9" grpId="0" animBg="1"/>
      <p:bldP spid="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5496" y="4897727"/>
            <a:ext cx="8928992" cy="480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5" y="817273"/>
            <a:ext cx="3560185" cy="39241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779912" y="817274"/>
            <a:ext cx="5040560" cy="3908762"/>
          </a:xfrm>
          <a:prstGeom prst="rect">
            <a:avLst/>
          </a:prstGeom>
          <a:solidFill>
            <a:schemeClr val="bg1"/>
          </a:solidFill>
          <a:ln w="19050">
            <a:solidFill>
              <a:srgbClr val="0070C0"/>
            </a:solidFill>
          </a:ln>
        </p:spPr>
        <p:txBody>
          <a:bodyPr wrap="square" rtlCol="0">
            <a:spAutoFit/>
          </a:bodyPr>
          <a:lstStyle/>
          <a:p>
            <a:r>
              <a:rPr lang="zh-CN" altLang="en-US" sz="2800" b="1" dirty="0">
                <a:solidFill>
                  <a:srgbClr val="FF0000"/>
                </a:solidFill>
              </a:rPr>
              <a:t> </a:t>
            </a:r>
            <a:r>
              <a:rPr lang="zh-CN" altLang="en-US" sz="2800" b="1" dirty="0" smtClean="0">
                <a:solidFill>
                  <a:srgbClr val="FF0000"/>
                </a:solidFill>
              </a:rPr>
              <a:t>    </a:t>
            </a:r>
            <a:r>
              <a:rPr lang="zh-CN" altLang="en-US" sz="2400" b="1" dirty="0" smtClean="0">
                <a:solidFill>
                  <a:srgbClr val="FF0000"/>
                </a:solidFill>
              </a:rPr>
              <a:t>我们</a:t>
            </a:r>
            <a:r>
              <a:rPr lang="zh-CN" altLang="en-US" sz="2400" b="1" dirty="0">
                <a:solidFill>
                  <a:srgbClr val="FF0000"/>
                </a:solidFill>
              </a:rPr>
              <a:t>的人民热爱生活，期盼有更好的教育、更稳定的工作、更满意的收入、更可靠的社会保障、更高水平的医疗卫生服务、更舒适的居住条件、更优美的环境，期盼着孩子们能成长得更好、工作得更好、生活得更好。人民对美好生活的向往，就是我们的奋斗目标</a:t>
            </a:r>
            <a:r>
              <a:rPr lang="zh-CN" altLang="en-US" sz="2800" b="1" dirty="0">
                <a:solidFill>
                  <a:srgbClr val="FF0000"/>
                </a:solidFill>
              </a:rPr>
              <a:t>。</a:t>
            </a:r>
          </a:p>
          <a:p>
            <a:r>
              <a:rPr lang="en-US" altLang="zh-CN" sz="1600" b="1" dirty="0" smtClean="0">
                <a:latin typeface="+mn-ea"/>
                <a:ea typeface="+mn-ea"/>
              </a:rPr>
              <a:t>    </a:t>
            </a:r>
          </a:p>
          <a:p>
            <a:r>
              <a:rPr lang="en-US" altLang="zh-CN" sz="1600" b="1" dirty="0">
                <a:latin typeface="+mn-ea"/>
                <a:ea typeface="+mn-ea"/>
              </a:rPr>
              <a:t> </a:t>
            </a:r>
            <a:r>
              <a:rPr lang="en-US" altLang="zh-CN" sz="1600" b="1" dirty="0" smtClean="0">
                <a:latin typeface="+mn-ea"/>
                <a:ea typeface="+mn-ea"/>
              </a:rPr>
              <a:t>   ——</a:t>
            </a:r>
            <a:r>
              <a:rPr lang="en-US" altLang="zh-CN" sz="1600" b="1" dirty="0">
                <a:latin typeface="+mn-ea"/>
                <a:ea typeface="+mn-ea"/>
              </a:rPr>
              <a:t>2012</a:t>
            </a:r>
            <a:r>
              <a:rPr lang="zh-CN" altLang="en-US" sz="1600" b="1" dirty="0">
                <a:latin typeface="+mn-ea"/>
                <a:ea typeface="+mn-ea"/>
              </a:rPr>
              <a:t>年</a:t>
            </a:r>
            <a:r>
              <a:rPr lang="en-US" altLang="zh-CN" sz="1600" b="1" dirty="0">
                <a:latin typeface="+mn-ea"/>
                <a:ea typeface="+mn-ea"/>
              </a:rPr>
              <a:t>11</a:t>
            </a:r>
            <a:r>
              <a:rPr lang="zh-CN" altLang="en-US" sz="1600" b="1" dirty="0">
                <a:latin typeface="+mn-ea"/>
                <a:ea typeface="+mn-ea"/>
              </a:rPr>
              <a:t>月</a:t>
            </a:r>
            <a:r>
              <a:rPr lang="en-US" altLang="zh-CN" sz="1600" b="1" dirty="0">
                <a:latin typeface="+mn-ea"/>
                <a:ea typeface="+mn-ea"/>
              </a:rPr>
              <a:t>15</a:t>
            </a:r>
            <a:r>
              <a:rPr lang="zh-CN" altLang="en-US" sz="1600" b="1" dirty="0">
                <a:latin typeface="+mn-ea"/>
                <a:ea typeface="+mn-ea"/>
              </a:rPr>
              <a:t>日，习近平带领第十八届</a:t>
            </a:r>
            <a:r>
              <a:rPr lang="zh-CN" altLang="en-US" sz="1600" b="1" dirty="0" smtClean="0">
                <a:latin typeface="+mn-ea"/>
                <a:ea typeface="+mn-ea"/>
              </a:rPr>
              <a:t>中央</a:t>
            </a:r>
            <a:endParaRPr lang="en-US" altLang="zh-CN" sz="1600" b="1" dirty="0" smtClean="0">
              <a:latin typeface="+mn-ea"/>
              <a:ea typeface="+mn-ea"/>
            </a:endParaRPr>
          </a:p>
          <a:p>
            <a:r>
              <a:rPr lang="en-US" altLang="zh-CN" sz="1600" b="1" dirty="0">
                <a:latin typeface="+mn-ea"/>
                <a:ea typeface="+mn-ea"/>
              </a:rPr>
              <a:t> </a:t>
            </a:r>
            <a:r>
              <a:rPr lang="en-US" altLang="zh-CN" sz="1600" b="1" dirty="0" smtClean="0">
                <a:latin typeface="+mn-ea"/>
                <a:ea typeface="+mn-ea"/>
              </a:rPr>
              <a:t>       </a:t>
            </a:r>
            <a:r>
              <a:rPr lang="zh-CN" altLang="en-US" sz="1600" b="1" dirty="0" smtClean="0">
                <a:latin typeface="+mn-ea"/>
                <a:ea typeface="+mn-ea"/>
              </a:rPr>
              <a:t>政治局</a:t>
            </a:r>
            <a:r>
              <a:rPr lang="zh-CN" altLang="en-US" sz="1600" b="1" dirty="0">
                <a:latin typeface="+mn-ea"/>
                <a:ea typeface="+mn-ea"/>
              </a:rPr>
              <a:t>常委同中外记者见面会上的讲话</a:t>
            </a:r>
          </a:p>
        </p:txBody>
      </p:sp>
      <p:sp>
        <p:nvSpPr>
          <p:cNvPr id="7" name="TextBox 6"/>
          <p:cNvSpPr txBox="1"/>
          <p:nvPr/>
        </p:nvSpPr>
        <p:spPr>
          <a:xfrm>
            <a:off x="35496" y="4957733"/>
            <a:ext cx="9036496" cy="400110"/>
          </a:xfrm>
          <a:prstGeom prst="rect">
            <a:avLst/>
          </a:prstGeom>
          <a:noFill/>
        </p:spPr>
        <p:txBody>
          <a:bodyPr wrap="square" rtlCol="0">
            <a:spAutoFit/>
          </a:bodyPr>
          <a:lstStyle/>
          <a:p>
            <a:r>
              <a:rPr lang="zh-CN" altLang="en-US" sz="2000" b="1" dirty="0" smtClean="0">
                <a:solidFill>
                  <a:srgbClr val="FFFF00"/>
                </a:solidFill>
                <a:latin typeface="+mn-ea"/>
                <a:ea typeface="+mn-ea"/>
              </a:rPr>
              <a:t>幼有所育、学有所教、劳有所得、病有所医、老有所养、住有所居、弱有所扶</a:t>
            </a:r>
            <a:endParaRPr lang="zh-CN" altLang="en-US" sz="2000" b="1" dirty="0">
              <a:solidFill>
                <a:srgbClr val="FFFF00"/>
              </a:solidFill>
              <a:latin typeface="+mn-ea"/>
              <a:ea typeface="+mn-ea"/>
            </a:endParaRPr>
          </a:p>
        </p:txBody>
      </p:sp>
    </p:spTree>
    <p:extLst>
      <p:ext uri="{BB962C8B-B14F-4D97-AF65-F5344CB8AC3E}">
        <p14:creationId xmlns:p14="http://schemas.microsoft.com/office/powerpoint/2010/main" val="631153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251520" y="565837"/>
            <a:ext cx="9073008" cy="551470"/>
          </a:xfrm>
        </p:spPr>
        <p:txBody>
          <a:bodyPr/>
          <a:lstStyle/>
          <a:p>
            <a:pPr eaLnBrk="1" hangingPunct="1"/>
            <a:r>
              <a:rPr lang="zh-CN" altLang="en-US" sz="3600" b="1" dirty="0" smtClean="0">
                <a:solidFill>
                  <a:srgbClr val="FF0000"/>
                </a:solidFill>
                <a:latin typeface="黑体" pitchFamily="2" charset="-122"/>
                <a:ea typeface="黑体" pitchFamily="2" charset="-122"/>
              </a:rPr>
              <a:t>二、当前社区治理面临的新形势新问题</a:t>
            </a:r>
          </a:p>
        </p:txBody>
      </p:sp>
      <p:sp>
        <p:nvSpPr>
          <p:cNvPr id="16" name="矩形 15"/>
          <p:cNvSpPr/>
          <p:nvPr/>
        </p:nvSpPr>
        <p:spPr>
          <a:xfrm>
            <a:off x="539552" y="1849388"/>
            <a:ext cx="792088" cy="237026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b="1" dirty="0" smtClean="0">
                <a:solidFill>
                  <a:srgbClr val="FF0000"/>
                </a:solidFill>
                <a:latin typeface="黑体" panose="02010609060101010101" pitchFamily="49" charset="-122"/>
                <a:ea typeface="黑体" panose="02010609060101010101" pitchFamily="49" charset="-122"/>
              </a:rPr>
              <a:t>宏</a:t>
            </a:r>
            <a:endParaRPr lang="en-US" altLang="zh-CN" sz="4000" b="1" dirty="0" smtClean="0">
              <a:solidFill>
                <a:srgbClr val="FF0000"/>
              </a:solidFill>
              <a:latin typeface="黑体" panose="02010609060101010101" pitchFamily="49" charset="-122"/>
              <a:ea typeface="黑体" panose="02010609060101010101" pitchFamily="49" charset="-122"/>
            </a:endParaRPr>
          </a:p>
          <a:p>
            <a:pPr algn="ctr"/>
            <a:r>
              <a:rPr lang="zh-CN" altLang="en-US" sz="4000" b="1" dirty="0" smtClean="0">
                <a:solidFill>
                  <a:srgbClr val="FF0000"/>
                </a:solidFill>
                <a:latin typeface="黑体" panose="02010609060101010101" pitchFamily="49" charset="-122"/>
                <a:ea typeface="黑体" panose="02010609060101010101" pitchFamily="49" charset="-122"/>
              </a:rPr>
              <a:t>观</a:t>
            </a:r>
            <a:endParaRPr lang="en-US" altLang="zh-CN" sz="4000" b="1" dirty="0" smtClean="0">
              <a:solidFill>
                <a:srgbClr val="FF0000"/>
              </a:solidFill>
              <a:latin typeface="黑体" panose="02010609060101010101" pitchFamily="49" charset="-122"/>
              <a:ea typeface="黑体" panose="02010609060101010101" pitchFamily="49" charset="-122"/>
            </a:endParaRPr>
          </a:p>
          <a:p>
            <a:pPr algn="ctr"/>
            <a:r>
              <a:rPr lang="zh-CN" altLang="en-US" sz="4000" b="1" dirty="0" smtClean="0">
                <a:solidFill>
                  <a:srgbClr val="FF0000"/>
                </a:solidFill>
                <a:latin typeface="黑体" panose="02010609060101010101" pitchFamily="49" charset="-122"/>
                <a:ea typeface="黑体" panose="02010609060101010101" pitchFamily="49" charset="-122"/>
              </a:rPr>
              <a:t>层</a:t>
            </a:r>
            <a:endParaRPr lang="en-US" altLang="zh-CN" sz="4000" b="1" dirty="0" smtClean="0">
              <a:solidFill>
                <a:srgbClr val="FF0000"/>
              </a:solidFill>
              <a:latin typeface="黑体" panose="02010609060101010101" pitchFamily="49" charset="-122"/>
              <a:ea typeface="黑体" panose="02010609060101010101" pitchFamily="49" charset="-122"/>
            </a:endParaRPr>
          </a:p>
          <a:p>
            <a:pPr algn="ctr"/>
            <a:r>
              <a:rPr lang="zh-CN" altLang="en-US" sz="4000" b="1" dirty="0" smtClean="0">
                <a:solidFill>
                  <a:srgbClr val="FF0000"/>
                </a:solidFill>
                <a:latin typeface="黑体" panose="02010609060101010101" pitchFamily="49" charset="-122"/>
                <a:ea typeface="黑体" panose="02010609060101010101" pitchFamily="49" charset="-122"/>
              </a:rPr>
              <a:t>面</a:t>
            </a:r>
            <a:endParaRPr lang="zh-CN" altLang="en-US" sz="4000" b="1" dirty="0">
              <a:solidFill>
                <a:srgbClr val="FF0000"/>
              </a:solidFill>
              <a:latin typeface="黑体" panose="02010609060101010101" pitchFamily="49" charset="-122"/>
              <a:ea typeface="黑体" panose="02010609060101010101" pitchFamily="49" charset="-122"/>
            </a:endParaRPr>
          </a:p>
        </p:txBody>
      </p:sp>
      <p:sp>
        <p:nvSpPr>
          <p:cNvPr id="17" name="矩形 16"/>
          <p:cNvSpPr/>
          <p:nvPr/>
        </p:nvSpPr>
        <p:spPr>
          <a:xfrm>
            <a:off x="1835696" y="1777380"/>
            <a:ext cx="2232248" cy="84009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solidFill>
                  <a:srgbClr val="0070C0"/>
                </a:solidFill>
                <a:latin typeface="黑体" panose="02010609060101010101" pitchFamily="49" charset="-122"/>
                <a:ea typeface="黑体" panose="02010609060101010101" pitchFamily="49" charset="-122"/>
              </a:rPr>
              <a:t>社会主要</a:t>
            </a:r>
            <a:endParaRPr lang="en-US" altLang="zh-CN" sz="2800" b="1" dirty="0" smtClean="0">
              <a:solidFill>
                <a:srgbClr val="0070C0"/>
              </a:solidFill>
              <a:latin typeface="黑体" panose="02010609060101010101" pitchFamily="49" charset="-122"/>
              <a:ea typeface="黑体" panose="02010609060101010101" pitchFamily="49" charset="-122"/>
            </a:endParaRPr>
          </a:p>
          <a:p>
            <a:pPr algn="ctr"/>
            <a:r>
              <a:rPr lang="zh-CN" altLang="en-US" sz="2800" b="1" dirty="0" smtClean="0">
                <a:solidFill>
                  <a:srgbClr val="0070C0"/>
                </a:solidFill>
                <a:latin typeface="黑体" panose="02010609060101010101" pitchFamily="49" charset="-122"/>
                <a:ea typeface="黑体" panose="02010609060101010101" pitchFamily="49" charset="-122"/>
              </a:rPr>
              <a:t>矛盾的变化</a:t>
            </a:r>
            <a:endParaRPr lang="zh-CN" altLang="en-US" sz="2800" b="1" dirty="0">
              <a:solidFill>
                <a:srgbClr val="0070C0"/>
              </a:solidFill>
              <a:latin typeface="黑体" panose="02010609060101010101" pitchFamily="49" charset="-122"/>
              <a:ea typeface="黑体" panose="02010609060101010101" pitchFamily="49" charset="-122"/>
            </a:endParaRPr>
          </a:p>
        </p:txBody>
      </p:sp>
      <p:sp>
        <p:nvSpPr>
          <p:cNvPr id="19" name="矩形 18"/>
          <p:cNvSpPr/>
          <p:nvPr/>
        </p:nvSpPr>
        <p:spPr>
          <a:xfrm>
            <a:off x="1835696" y="3397560"/>
            <a:ext cx="2232248" cy="84009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solidFill>
                  <a:srgbClr val="0070C0"/>
                </a:solidFill>
                <a:latin typeface="黑体" panose="02010609060101010101" pitchFamily="49" charset="-122"/>
                <a:ea typeface="黑体" panose="02010609060101010101" pitchFamily="49" charset="-122"/>
              </a:rPr>
              <a:t>四个全面</a:t>
            </a:r>
            <a:endParaRPr lang="en-US" altLang="zh-CN" sz="2800" b="1" dirty="0" smtClean="0">
              <a:solidFill>
                <a:srgbClr val="0070C0"/>
              </a:solidFill>
              <a:latin typeface="黑体" panose="02010609060101010101" pitchFamily="49" charset="-122"/>
              <a:ea typeface="黑体" panose="02010609060101010101" pitchFamily="49" charset="-122"/>
            </a:endParaRPr>
          </a:p>
          <a:p>
            <a:pPr algn="ctr"/>
            <a:r>
              <a:rPr lang="zh-CN" altLang="en-US" sz="2800" b="1" dirty="0">
                <a:solidFill>
                  <a:srgbClr val="0070C0"/>
                </a:solidFill>
                <a:latin typeface="黑体" panose="02010609060101010101" pitchFamily="49" charset="-122"/>
                <a:ea typeface="黑体" panose="02010609060101010101" pitchFamily="49" charset="-122"/>
              </a:rPr>
              <a:t>战略布局</a:t>
            </a:r>
          </a:p>
        </p:txBody>
      </p:sp>
      <p:cxnSp>
        <p:nvCxnSpPr>
          <p:cNvPr id="20" name="直接连接符 19"/>
          <p:cNvCxnSpPr>
            <a:stCxn id="17" idx="3"/>
          </p:cNvCxnSpPr>
          <p:nvPr/>
        </p:nvCxnSpPr>
        <p:spPr>
          <a:xfrm>
            <a:off x="4067944" y="2197427"/>
            <a:ext cx="216024"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4283968" y="1837387"/>
            <a:ext cx="4608512"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t>人民日益增长的美好生活需要和</a:t>
            </a:r>
            <a:endParaRPr lang="en-US" altLang="zh-CN" sz="2400" b="1" dirty="0" smtClean="0"/>
          </a:p>
          <a:p>
            <a:pPr algn="ctr"/>
            <a:r>
              <a:rPr lang="zh-CN" altLang="en-US" sz="2400" b="1" dirty="0" smtClean="0"/>
              <a:t>不平衡不充分的发展之间的矛盾</a:t>
            </a:r>
            <a:endParaRPr lang="zh-CN" altLang="en-US" sz="2400" b="1" dirty="0"/>
          </a:p>
        </p:txBody>
      </p:sp>
      <p:sp>
        <p:nvSpPr>
          <p:cNvPr id="23" name="矩形 22"/>
          <p:cNvSpPr/>
          <p:nvPr/>
        </p:nvSpPr>
        <p:spPr>
          <a:xfrm>
            <a:off x="4572000" y="2797493"/>
            <a:ext cx="3528392" cy="6000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t>全面建成小康社会</a:t>
            </a:r>
            <a:endParaRPr lang="zh-CN" altLang="en-US" sz="2400" b="1" dirty="0"/>
          </a:p>
        </p:txBody>
      </p:sp>
      <p:sp>
        <p:nvSpPr>
          <p:cNvPr id="25" name="矩形 24"/>
          <p:cNvSpPr/>
          <p:nvPr/>
        </p:nvSpPr>
        <p:spPr>
          <a:xfrm>
            <a:off x="4572000" y="3457567"/>
            <a:ext cx="3528392" cy="6000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t>全面深化改革</a:t>
            </a:r>
            <a:endParaRPr lang="zh-CN" altLang="en-US" sz="2400" b="1" dirty="0"/>
          </a:p>
        </p:txBody>
      </p:sp>
      <p:sp>
        <p:nvSpPr>
          <p:cNvPr id="26" name="矩形 25"/>
          <p:cNvSpPr/>
          <p:nvPr/>
        </p:nvSpPr>
        <p:spPr>
          <a:xfrm>
            <a:off x="4567685" y="4117640"/>
            <a:ext cx="3528392" cy="6000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t>全面依法治国</a:t>
            </a:r>
            <a:endParaRPr lang="zh-CN" altLang="en-US" sz="2400" b="1" dirty="0"/>
          </a:p>
        </p:txBody>
      </p:sp>
      <p:sp>
        <p:nvSpPr>
          <p:cNvPr id="27" name="矩形 26"/>
          <p:cNvSpPr/>
          <p:nvPr/>
        </p:nvSpPr>
        <p:spPr>
          <a:xfrm>
            <a:off x="4567685" y="4777713"/>
            <a:ext cx="3528392" cy="6000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t>全面从严治党</a:t>
            </a:r>
            <a:endParaRPr lang="zh-CN" altLang="en-US" sz="2400" b="1" dirty="0"/>
          </a:p>
        </p:txBody>
      </p:sp>
      <p:cxnSp>
        <p:nvCxnSpPr>
          <p:cNvPr id="28" name="直接连接符 27"/>
          <p:cNvCxnSpPr>
            <a:stCxn id="19" idx="3"/>
            <a:endCxn id="23" idx="1"/>
          </p:cNvCxnSpPr>
          <p:nvPr/>
        </p:nvCxnSpPr>
        <p:spPr>
          <a:xfrm flipV="1">
            <a:off x="4067944" y="3097527"/>
            <a:ext cx="504056" cy="7200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19" idx="3"/>
          </p:cNvCxnSpPr>
          <p:nvPr/>
        </p:nvCxnSpPr>
        <p:spPr>
          <a:xfrm>
            <a:off x="4067944" y="3817607"/>
            <a:ext cx="43204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240" name="直接连接符 10239"/>
          <p:cNvCxnSpPr>
            <a:stCxn id="19" idx="3"/>
          </p:cNvCxnSpPr>
          <p:nvPr/>
        </p:nvCxnSpPr>
        <p:spPr>
          <a:xfrm>
            <a:off x="4067944" y="3817607"/>
            <a:ext cx="432048" cy="54006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242" name="直接连接符 10241"/>
          <p:cNvCxnSpPr>
            <a:stCxn id="19" idx="3"/>
          </p:cNvCxnSpPr>
          <p:nvPr/>
        </p:nvCxnSpPr>
        <p:spPr>
          <a:xfrm>
            <a:off x="4067944" y="3817607"/>
            <a:ext cx="432048" cy="138015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245" name="直接连接符 10244"/>
          <p:cNvCxnSpPr>
            <a:stCxn id="16" idx="3"/>
            <a:endCxn id="17" idx="1"/>
          </p:cNvCxnSpPr>
          <p:nvPr/>
        </p:nvCxnSpPr>
        <p:spPr>
          <a:xfrm flipV="1">
            <a:off x="1331640" y="2197427"/>
            <a:ext cx="504056" cy="83709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247" name="直接连接符 10246"/>
          <p:cNvCxnSpPr>
            <a:stCxn id="16" idx="3"/>
            <a:endCxn id="19" idx="1"/>
          </p:cNvCxnSpPr>
          <p:nvPr/>
        </p:nvCxnSpPr>
        <p:spPr>
          <a:xfrm>
            <a:off x="1331640" y="3034520"/>
            <a:ext cx="504056" cy="783087"/>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6387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ppt_x"/>
                                          </p:val>
                                        </p:tav>
                                        <p:tav tm="100000">
                                          <p:val>
                                            <p:strVal val="#ppt_x"/>
                                          </p:val>
                                        </p:tav>
                                      </p:tavLst>
                                    </p:anim>
                                    <p:anim calcmode="lin" valueType="num">
                                      <p:cBhvr additive="base">
                                        <p:cTn id="24" dur="500" fill="hold"/>
                                        <p:tgtEl>
                                          <p:spTgt spid="2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fill="hold"/>
                                        <p:tgtEl>
                                          <p:spTgt spid="30"/>
                                        </p:tgtEl>
                                        <p:attrNameLst>
                                          <p:attrName>ppt_x</p:attrName>
                                        </p:attrNameLst>
                                      </p:cBhvr>
                                      <p:tavLst>
                                        <p:tav tm="0">
                                          <p:val>
                                            <p:strVal val="#ppt_x"/>
                                          </p:val>
                                        </p:tav>
                                        <p:tav tm="100000">
                                          <p:val>
                                            <p:strVal val="#ppt_x"/>
                                          </p:val>
                                        </p:tav>
                                      </p:tavLst>
                                    </p:anim>
                                    <p:anim calcmode="lin" valueType="num">
                                      <p:cBhvr additive="base">
                                        <p:cTn id="28" dur="500" fill="hold"/>
                                        <p:tgtEl>
                                          <p:spTgt spid="30"/>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0240"/>
                                        </p:tgtEl>
                                        <p:attrNameLst>
                                          <p:attrName>style.visibility</p:attrName>
                                        </p:attrNameLst>
                                      </p:cBhvr>
                                      <p:to>
                                        <p:strVal val="visible"/>
                                      </p:to>
                                    </p:set>
                                    <p:anim calcmode="lin" valueType="num">
                                      <p:cBhvr additive="base">
                                        <p:cTn id="31" dur="500" fill="hold"/>
                                        <p:tgtEl>
                                          <p:spTgt spid="10240"/>
                                        </p:tgtEl>
                                        <p:attrNameLst>
                                          <p:attrName>ppt_x</p:attrName>
                                        </p:attrNameLst>
                                      </p:cBhvr>
                                      <p:tavLst>
                                        <p:tav tm="0">
                                          <p:val>
                                            <p:strVal val="#ppt_x"/>
                                          </p:val>
                                        </p:tav>
                                        <p:tav tm="100000">
                                          <p:val>
                                            <p:strVal val="#ppt_x"/>
                                          </p:val>
                                        </p:tav>
                                      </p:tavLst>
                                    </p:anim>
                                    <p:anim calcmode="lin" valueType="num">
                                      <p:cBhvr additive="base">
                                        <p:cTn id="32" dur="500" fill="hold"/>
                                        <p:tgtEl>
                                          <p:spTgt spid="1024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0242"/>
                                        </p:tgtEl>
                                        <p:attrNameLst>
                                          <p:attrName>style.visibility</p:attrName>
                                        </p:attrNameLst>
                                      </p:cBhvr>
                                      <p:to>
                                        <p:strVal val="visible"/>
                                      </p:to>
                                    </p:set>
                                    <p:anim calcmode="lin" valueType="num">
                                      <p:cBhvr additive="base">
                                        <p:cTn id="35" dur="500" fill="hold"/>
                                        <p:tgtEl>
                                          <p:spTgt spid="10242"/>
                                        </p:tgtEl>
                                        <p:attrNameLst>
                                          <p:attrName>ppt_x</p:attrName>
                                        </p:attrNameLst>
                                      </p:cBhvr>
                                      <p:tavLst>
                                        <p:tav tm="0">
                                          <p:val>
                                            <p:strVal val="#ppt_x"/>
                                          </p:val>
                                        </p:tav>
                                        <p:tav tm="100000">
                                          <p:val>
                                            <p:strVal val="#ppt_x"/>
                                          </p:val>
                                        </p:tav>
                                      </p:tavLst>
                                    </p:anim>
                                    <p:anim calcmode="lin" valueType="num">
                                      <p:cBhvr additive="base">
                                        <p:cTn id="36" dur="500" fill="hold"/>
                                        <p:tgtEl>
                                          <p:spTgt spid="102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6" grpId="0" animBg="1"/>
      <p:bldP spid="2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553244"/>
            <a:ext cx="8496944" cy="47525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46" name="Rectangle 3"/>
          <p:cNvSpPr>
            <a:spLocks noGrp="1" noChangeArrowheads="1"/>
          </p:cNvSpPr>
          <p:nvPr>
            <p:ph idx="1"/>
          </p:nvPr>
        </p:nvSpPr>
        <p:spPr>
          <a:xfrm>
            <a:off x="179512" y="553244"/>
            <a:ext cx="8568951" cy="4752528"/>
          </a:xfrm>
        </p:spPr>
        <p:txBody>
          <a:bodyPr/>
          <a:lstStyle/>
          <a:p>
            <a:pPr eaLnBrk="1" hangingPunct="1">
              <a:lnSpc>
                <a:spcPct val="90000"/>
              </a:lnSpc>
              <a:buFont typeface="Wingdings" pitchFamily="2" charset="2"/>
              <a:buNone/>
            </a:pPr>
            <a:r>
              <a:rPr lang="zh-CN" altLang="en-US" sz="2400" b="1" dirty="0">
                <a:latin typeface="楷体_GB2312" panose="02010609030101010101" pitchFamily="49" charset="-122"/>
                <a:ea typeface="楷体_GB2312" panose="02010609030101010101" pitchFamily="49" charset="-122"/>
              </a:rPr>
              <a:t> </a:t>
            </a:r>
            <a:r>
              <a:rPr lang="zh-CN" altLang="en-US" sz="2400" b="1" dirty="0" smtClean="0">
                <a:latin typeface="楷体_GB2312" panose="02010609030101010101" pitchFamily="49" charset="-122"/>
                <a:ea typeface="楷体_GB2312" panose="02010609030101010101" pitchFamily="49" charset="-122"/>
              </a:rPr>
              <a:t>    </a:t>
            </a:r>
            <a:r>
              <a:rPr lang="zh-CN" altLang="en-US" b="1" dirty="0" smtClean="0">
                <a:latin typeface="华文楷体" panose="02010600040101010101" pitchFamily="2" charset="-122"/>
                <a:ea typeface="华文楷体" panose="02010600040101010101" pitchFamily="2" charset="-122"/>
              </a:rPr>
              <a:t>“</a:t>
            </a:r>
            <a:r>
              <a:rPr lang="zh-CN" altLang="en-US" b="1" dirty="0" smtClean="0">
                <a:solidFill>
                  <a:srgbClr val="FF0000"/>
                </a:solidFill>
                <a:latin typeface="华文楷体" panose="02010600040101010101" pitchFamily="2" charset="-122"/>
                <a:ea typeface="华文楷体" panose="02010600040101010101" pitchFamily="2" charset="-122"/>
              </a:rPr>
              <a:t>发展</a:t>
            </a:r>
            <a:r>
              <a:rPr lang="zh-CN" altLang="en-US" b="1" dirty="0">
                <a:solidFill>
                  <a:srgbClr val="FF0000"/>
                </a:solidFill>
                <a:latin typeface="华文楷体" panose="02010600040101010101" pitchFamily="2" charset="-122"/>
                <a:ea typeface="华文楷体" panose="02010600040101010101" pitchFamily="2" charset="-122"/>
              </a:rPr>
              <a:t>基层民主</a:t>
            </a:r>
            <a:r>
              <a:rPr lang="zh-CN" altLang="en-US" b="1" dirty="0">
                <a:latin typeface="华文楷体" panose="02010600040101010101" pitchFamily="2" charset="-122"/>
                <a:ea typeface="华文楷体" panose="02010600040101010101" pitchFamily="2" charset="-122"/>
              </a:rPr>
              <a:t>。畅通民主渠道，健全基层选举、议事、公开、述职、问责等机制。开展形式多样的基层民主协商，推进基层协商制度化，建立健全居民、村民监督机制，促进群众在城乡社区治理、基层公共事务和公益事业中依法自我管理、自我服务、自我教育、自我监督。</a:t>
            </a:r>
            <a:r>
              <a:rPr lang="zh-CN" altLang="en-US" b="1" dirty="0" smtClean="0">
                <a:latin typeface="华文楷体" panose="02010600040101010101" pitchFamily="2" charset="-122"/>
                <a:ea typeface="华文楷体" panose="02010600040101010101" pitchFamily="2" charset="-122"/>
              </a:rPr>
              <a:t>”</a:t>
            </a:r>
            <a:endParaRPr lang="en-US" altLang="zh-CN" b="1" dirty="0">
              <a:latin typeface="华文楷体" panose="02010600040101010101" pitchFamily="2" charset="-122"/>
              <a:ea typeface="华文楷体" panose="02010600040101010101" pitchFamily="2" charset="-122"/>
            </a:endParaRPr>
          </a:p>
          <a:p>
            <a:pPr eaLnBrk="1" hangingPunct="1">
              <a:lnSpc>
                <a:spcPct val="90000"/>
              </a:lnSpc>
              <a:buFont typeface="Wingdings" pitchFamily="2" charset="2"/>
              <a:buNone/>
            </a:pPr>
            <a:r>
              <a:rPr lang="en-US" altLang="zh-CN" b="1" dirty="0">
                <a:latin typeface="华文楷体" panose="02010600040101010101" pitchFamily="2" charset="-122"/>
                <a:ea typeface="华文楷体" panose="02010600040101010101" pitchFamily="2" charset="-122"/>
              </a:rPr>
              <a:t> </a:t>
            </a:r>
            <a:r>
              <a:rPr lang="en-US" altLang="zh-CN" b="1" dirty="0" smtClean="0">
                <a:latin typeface="华文楷体" panose="02010600040101010101" pitchFamily="2" charset="-122"/>
                <a:ea typeface="华文楷体" panose="02010600040101010101" pitchFamily="2" charset="-122"/>
              </a:rPr>
              <a:t>       </a:t>
            </a:r>
            <a:r>
              <a:rPr lang="zh-CN" altLang="en-US" b="1" dirty="0" smtClean="0">
                <a:latin typeface="华文楷体" panose="02010600040101010101" pitchFamily="2" charset="-122"/>
                <a:ea typeface="华文楷体" panose="02010600040101010101" pitchFamily="2" charset="-122"/>
              </a:rPr>
              <a:t>“</a:t>
            </a:r>
            <a:r>
              <a:rPr lang="zh-CN" altLang="en-US" b="1" dirty="0">
                <a:solidFill>
                  <a:srgbClr val="FF0000"/>
                </a:solidFill>
                <a:latin typeface="华文楷体" panose="02010600040101010101" pitchFamily="2" charset="-122"/>
                <a:ea typeface="华文楷体" panose="02010600040101010101" pitchFamily="2" charset="-122"/>
              </a:rPr>
              <a:t>改进社会治理方式</a:t>
            </a:r>
            <a:r>
              <a:rPr lang="zh-CN" altLang="en-US" b="1" dirty="0">
                <a:latin typeface="华文楷体" panose="02010600040101010101" pitchFamily="2" charset="-122"/>
                <a:ea typeface="华文楷体" panose="02010600040101010101" pitchFamily="2" charset="-122"/>
              </a:rPr>
              <a:t>。坚持系统治理，加强党委领导，发挥政府主导作用，鼓励和支持社会各方面参与，实现政府治理和社会自我调节、居民自治良性</a:t>
            </a:r>
            <a:r>
              <a:rPr lang="zh-CN" altLang="en-US" b="1" dirty="0" smtClean="0">
                <a:latin typeface="华文楷体" panose="02010600040101010101" pitchFamily="2" charset="-122"/>
                <a:ea typeface="华文楷体" panose="02010600040101010101" pitchFamily="2" charset="-122"/>
              </a:rPr>
              <a:t>互动。</a:t>
            </a:r>
            <a:r>
              <a:rPr lang="en-US" altLang="zh-CN" b="1" dirty="0" smtClean="0">
                <a:latin typeface="华文楷体" panose="02010600040101010101" pitchFamily="2" charset="-122"/>
                <a:ea typeface="华文楷体" panose="02010600040101010101" pitchFamily="2" charset="-122"/>
              </a:rPr>
              <a:t>……</a:t>
            </a:r>
            <a:r>
              <a:rPr lang="zh-CN" altLang="en-US" b="1" dirty="0">
                <a:latin typeface="华文楷体" panose="02010600040101010101" pitchFamily="2" charset="-122"/>
                <a:ea typeface="华文楷体" panose="02010600040101010101" pitchFamily="2" charset="-122"/>
              </a:rPr>
              <a:t>以网格化管理、社会化服务为方向，健全</a:t>
            </a:r>
            <a:r>
              <a:rPr lang="zh-CN" altLang="en-US" b="1" dirty="0" smtClean="0">
                <a:latin typeface="华文楷体" panose="02010600040101010101" pitchFamily="2" charset="-122"/>
                <a:ea typeface="华文楷体" panose="02010600040101010101" pitchFamily="2" charset="-122"/>
              </a:rPr>
              <a:t>基层综合服务管理平台，及时反映和协调人民群众</a:t>
            </a:r>
            <a:r>
              <a:rPr lang="zh-CN" altLang="en-US" b="1" dirty="0">
                <a:latin typeface="华文楷体" panose="02010600040101010101" pitchFamily="2" charset="-122"/>
                <a:ea typeface="华文楷体" panose="02010600040101010101" pitchFamily="2" charset="-122"/>
              </a:rPr>
              <a:t>各方面各层次利益诉求。”</a:t>
            </a:r>
          </a:p>
          <a:p>
            <a:pPr eaLnBrk="1" hangingPunct="1">
              <a:lnSpc>
                <a:spcPct val="90000"/>
              </a:lnSpc>
              <a:buFont typeface="Wingdings" pitchFamily="2" charset="2"/>
              <a:buNone/>
            </a:pPr>
            <a:r>
              <a:rPr lang="zh-CN" altLang="en-US" sz="2000" b="1" dirty="0">
                <a:latin typeface="楷体_GB2312" panose="02010609030101010101" pitchFamily="49" charset="-122"/>
                <a:ea typeface="楷体_GB2312" panose="02010609030101010101" pitchFamily="49" charset="-122"/>
              </a:rPr>
              <a:t>            </a:t>
            </a:r>
            <a:r>
              <a:rPr lang="zh-CN" altLang="en-US" sz="2000" b="1" dirty="0" smtClean="0">
                <a:latin typeface="楷体_GB2312" panose="02010609030101010101" pitchFamily="49" charset="-122"/>
                <a:ea typeface="楷体_GB2312" panose="02010609030101010101" pitchFamily="49" charset="-122"/>
              </a:rPr>
              <a:t>    </a:t>
            </a:r>
            <a:r>
              <a:rPr lang="en-US" altLang="zh-CN" sz="2000" b="1" dirty="0" smtClean="0">
                <a:solidFill>
                  <a:srgbClr val="FF0000"/>
                </a:solidFill>
                <a:latin typeface="+mn-ea"/>
              </a:rPr>
              <a:t>—《</a:t>
            </a:r>
            <a:r>
              <a:rPr lang="zh-CN" altLang="en-US" sz="2000" b="1" dirty="0" smtClean="0">
                <a:solidFill>
                  <a:srgbClr val="FF0000"/>
                </a:solidFill>
                <a:latin typeface="+mn-ea"/>
              </a:rPr>
              <a:t>中共中央关于全面深化改革若干重大问题的决定</a:t>
            </a:r>
            <a:r>
              <a:rPr lang="en-US" altLang="zh-CN" sz="2000" b="1" dirty="0" smtClean="0">
                <a:solidFill>
                  <a:srgbClr val="FF0000"/>
                </a:solidFill>
                <a:latin typeface="+mn-ea"/>
              </a:rPr>
              <a:t>》</a:t>
            </a:r>
            <a:endParaRPr lang="zh-CN" altLang="en-US" sz="2000" b="1" dirty="0" smtClean="0">
              <a:solidFill>
                <a:srgbClr val="FF0000"/>
              </a:solidFill>
              <a:latin typeface="+mn-ea"/>
            </a:endParaRPr>
          </a:p>
        </p:txBody>
      </p:sp>
    </p:spTree>
    <p:extLst>
      <p:ext uri="{BB962C8B-B14F-4D97-AF65-F5344CB8AC3E}">
        <p14:creationId xmlns:p14="http://schemas.microsoft.com/office/powerpoint/2010/main" val="1172652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5536" y="1057299"/>
            <a:ext cx="8496944" cy="38164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46" name="Rectangle 3"/>
          <p:cNvSpPr>
            <a:spLocks noGrp="1" noChangeArrowheads="1"/>
          </p:cNvSpPr>
          <p:nvPr>
            <p:ph idx="1"/>
          </p:nvPr>
        </p:nvSpPr>
        <p:spPr>
          <a:xfrm>
            <a:off x="395536" y="1237320"/>
            <a:ext cx="8496944" cy="3636404"/>
          </a:xfrm>
        </p:spPr>
        <p:txBody>
          <a:bodyPr/>
          <a:lstStyle/>
          <a:p>
            <a:pPr eaLnBrk="1" hangingPunct="1">
              <a:lnSpc>
                <a:spcPct val="90000"/>
              </a:lnSpc>
              <a:buFont typeface="Wingdings" pitchFamily="2" charset="2"/>
              <a:buNone/>
            </a:pPr>
            <a:r>
              <a:rPr lang="en-US" altLang="zh-CN" dirty="0">
                <a:latin typeface="隶书" pitchFamily="49" charset="-122"/>
                <a:ea typeface="隶书" pitchFamily="49" charset="-122"/>
              </a:rPr>
              <a:t> </a:t>
            </a:r>
            <a:r>
              <a:rPr lang="en-US" altLang="zh-CN" dirty="0" smtClean="0">
                <a:latin typeface="隶书" pitchFamily="49" charset="-122"/>
                <a:ea typeface="隶书" pitchFamily="49" charset="-122"/>
              </a:rPr>
              <a:t>   </a:t>
            </a:r>
            <a:r>
              <a:rPr lang="zh-CN" altLang="en-US" b="1" dirty="0" smtClean="0">
                <a:latin typeface="华文楷体" panose="02010600040101010101" pitchFamily="2" charset="-122"/>
                <a:ea typeface="华文楷体" panose="02010600040101010101" pitchFamily="2" charset="-122"/>
              </a:rPr>
              <a:t>“</a:t>
            </a:r>
            <a:r>
              <a:rPr lang="zh-CN" altLang="en-US" b="1" dirty="0" smtClean="0">
                <a:solidFill>
                  <a:srgbClr val="FF0000"/>
                </a:solidFill>
                <a:latin typeface="华文楷体" panose="02010600040101010101" pitchFamily="2" charset="-122"/>
                <a:ea typeface="华文楷体" panose="02010600040101010101" pitchFamily="2" charset="-122"/>
              </a:rPr>
              <a:t>推动</a:t>
            </a:r>
            <a:r>
              <a:rPr lang="zh-CN" altLang="en-US" b="1" dirty="0">
                <a:solidFill>
                  <a:srgbClr val="FF0000"/>
                </a:solidFill>
                <a:latin typeface="华文楷体" panose="02010600040101010101" pitchFamily="2" charset="-122"/>
                <a:ea typeface="华文楷体" panose="02010600040101010101" pitchFamily="2" charset="-122"/>
              </a:rPr>
              <a:t>全社会树立法治</a:t>
            </a:r>
            <a:r>
              <a:rPr lang="zh-CN" altLang="en-US" b="1" dirty="0" smtClean="0">
                <a:solidFill>
                  <a:srgbClr val="FF0000"/>
                </a:solidFill>
                <a:latin typeface="华文楷体" panose="02010600040101010101" pitchFamily="2" charset="-122"/>
                <a:ea typeface="华文楷体" panose="02010600040101010101" pitchFamily="2" charset="-122"/>
              </a:rPr>
              <a:t>意识</a:t>
            </a:r>
            <a:r>
              <a:rPr lang="en-US" altLang="zh-CN" b="1" dirty="0" smtClean="0">
                <a:latin typeface="华文楷体" panose="02010600040101010101" pitchFamily="2" charset="-122"/>
                <a:ea typeface="华文楷体" panose="02010600040101010101" pitchFamily="2" charset="-122"/>
              </a:rPr>
              <a:t>……</a:t>
            </a:r>
            <a:r>
              <a:rPr lang="zh-CN" altLang="en-US" b="1" dirty="0" smtClean="0">
                <a:latin typeface="华文楷体" panose="02010600040101010101" pitchFamily="2" charset="-122"/>
                <a:ea typeface="华文楷体" panose="02010600040101010101" pitchFamily="2" charset="-122"/>
              </a:rPr>
              <a:t>健全</a:t>
            </a:r>
            <a:r>
              <a:rPr lang="zh-CN" altLang="en-US" b="1" dirty="0">
                <a:latin typeface="华文楷体" panose="02010600040101010101" pitchFamily="2" charset="-122"/>
                <a:ea typeface="华文楷体" panose="02010600040101010101" pitchFamily="2" charset="-122"/>
              </a:rPr>
              <a:t>依法维权和化解纠纷机制。强化法律在维护群众权益、化解社会矛盾中的权威地位，引导和支持人们理性表达诉求、依法维护权益，解决好群众最关心最直接最现实的利益问题。</a:t>
            </a:r>
            <a:r>
              <a:rPr lang="zh-CN" altLang="en-US" b="1" dirty="0" smtClean="0">
                <a:latin typeface="华文楷体" panose="02010600040101010101" pitchFamily="2" charset="-122"/>
                <a:ea typeface="华文楷体" panose="02010600040101010101" pitchFamily="2" charset="-122"/>
              </a:rPr>
              <a:t>”</a:t>
            </a:r>
            <a:endParaRPr lang="en-US" altLang="zh-CN" b="1" dirty="0">
              <a:latin typeface="华文楷体" panose="02010600040101010101" pitchFamily="2" charset="-122"/>
              <a:ea typeface="华文楷体" panose="02010600040101010101" pitchFamily="2" charset="-122"/>
            </a:endParaRPr>
          </a:p>
          <a:p>
            <a:pPr eaLnBrk="1" hangingPunct="1">
              <a:lnSpc>
                <a:spcPct val="90000"/>
              </a:lnSpc>
              <a:buFont typeface="Wingdings" pitchFamily="2" charset="2"/>
              <a:buNone/>
            </a:pPr>
            <a:r>
              <a:rPr lang="en-US" altLang="zh-CN" b="1" dirty="0" smtClean="0">
                <a:latin typeface="华文楷体" panose="02010600040101010101" pitchFamily="2" charset="-122"/>
                <a:ea typeface="华文楷体" panose="02010600040101010101" pitchFamily="2" charset="-122"/>
              </a:rPr>
              <a:t>        </a:t>
            </a:r>
            <a:r>
              <a:rPr lang="zh-CN" altLang="en-US" b="1" dirty="0" smtClean="0">
                <a:latin typeface="华文楷体" panose="02010600040101010101" pitchFamily="2" charset="-122"/>
                <a:ea typeface="华文楷体" panose="02010600040101010101" pitchFamily="2" charset="-122"/>
              </a:rPr>
              <a:t>“</a:t>
            </a:r>
            <a:r>
              <a:rPr lang="zh-CN" altLang="en-US" b="1" dirty="0">
                <a:solidFill>
                  <a:srgbClr val="FF0000"/>
                </a:solidFill>
                <a:latin typeface="华文楷体" panose="02010600040101010101" pitchFamily="2" charset="-122"/>
                <a:ea typeface="华文楷体" panose="02010600040101010101" pitchFamily="2" charset="-122"/>
              </a:rPr>
              <a:t>推进基层治理法治化</a:t>
            </a:r>
            <a:r>
              <a:rPr lang="zh-CN" altLang="en-US" b="1" dirty="0">
                <a:latin typeface="华文楷体" panose="02010600040101010101" pitchFamily="2" charset="-122"/>
                <a:ea typeface="华文楷体" panose="02010600040101010101" pitchFamily="2" charset="-122"/>
              </a:rPr>
              <a:t>。全面推进依法治国，基础在基层，工作重点在基层。发挥基层党组织在全面推进依法治国中的战斗堡垒作用，增强基层干部法治观念、法治为民的意识，提高依法办事能力</a:t>
            </a:r>
            <a:r>
              <a:rPr lang="zh-CN" altLang="en-US" b="1" dirty="0" smtClean="0">
                <a:latin typeface="华文楷体" panose="02010600040101010101" pitchFamily="2" charset="-122"/>
                <a:ea typeface="华文楷体" panose="02010600040101010101" pitchFamily="2" charset="-122"/>
              </a:rPr>
              <a:t>。”</a:t>
            </a:r>
            <a:endParaRPr lang="en-US" altLang="zh-CN" b="1" dirty="0" smtClean="0">
              <a:latin typeface="华文楷体" panose="02010600040101010101" pitchFamily="2" charset="-122"/>
              <a:ea typeface="华文楷体" panose="02010600040101010101" pitchFamily="2" charset="-122"/>
            </a:endParaRPr>
          </a:p>
          <a:p>
            <a:pPr lvl="0" eaLnBrk="1" hangingPunct="1">
              <a:lnSpc>
                <a:spcPct val="90000"/>
              </a:lnSpc>
              <a:buNone/>
            </a:pPr>
            <a:r>
              <a:rPr lang="zh-CN" altLang="en-US" sz="1400" dirty="0" smtClean="0">
                <a:latin typeface="华文楷体" panose="02010600040101010101" pitchFamily="2" charset="-122"/>
                <a:ea typeface="华文楷体" panose="02010600040101010101" pitchFamily="2" charset="-122"/>
              </a:rPr>
              <a:t>    </a:t>
            </a:r>
            <a:r>
              <a:rPr lang="zh-CN" altLang="en-US" sz="1200" b="1" dirty="0" smtClean="0">
                <a:latin typeface="微软雅黑" pitchFamily="34" charset="-122"/>
                <a:ea typeface="隶书" pitchFamily="49" charset="-122"/>
              </a:rPr>
              <a:t>            </a:t>
            </a:r>
            <a:endParaRPr lang="en-US" altLang="zh-CN" sz="1200" b="1" dirty="0" smtClean="0">
              <a:latin typeface="微软雅黑" pitchFamily="34" charset="-122"/>
              <a:ea typeface="隶书" pitchFamily="49" charset="-122"/>
            </a:endParaRPr>
          </a:p>
          <a:p>
            <a:pPr lvl="0" eaLnBrk="1" hangingPunct="1">
              <a:lnSpc>
                <a:spcPct val="90000"/>
              </a:lnSpc>
              <a:buNone/>
            </a:pPr>
            <a:r>
              <a:rPr lang="en-US" altLang="zh-CN" sz="2000" b="1" dirty="0" smtClean="0">
                <a:solidFill>
                  <a:srgbClr val="FF0000"/>
                </a:solidFill>
                <a:latin typeface="宋体"/>
              </a:rPr>
              <a:t>          ——《</a:t>
            </a:r>
            <a:r>
              <a:rPr lang="zh-CN" altLang="en-US" sz="2000" b="1" dirty="0">
                <a:solidFill>
                  <a:srgbClr val="FF0000"/>
                </a:solidFill>
                <a:latin typeface="宋体"/>
              </a:rPr>
              <a:t>中共中央关于全面推进依法治国若干重大问题的决定</a:t>
            </a:r>
            <a:r>
              <a:rPr lang="en-US" altLang="zh-CN" sz="2000" b="1" dirty="0">
                <a:solidFill>
                  <a:srgbClr val="FF0000"/>
                </a:solidFill>
                <a:latin typeface="宋体"/>
              </a:rPr>
              <a:t>》</a:t>
            </a:r>
            <a:endParaRPr lang="zh-CN" altLang="en-US" sz="2000" b="1" dirty="0">
              <a:solidFill>
                <a:srgbClr val="FF0000"/>
              </a:solidFill>
              <a:latin typeface="宋体"/>
            </a:endParaRPr>
          </a:p>
          <a:p>
            <a:pPr eaLnBrk="1" hangingPunct="1">
              <a:lnSpc>
                <a:spcPct val="90000"/>
              </a:lnSpc>
              <a:buFont typeface="Wingdings" pitchFamily="2" charset="2"/>
              <a:buNone/>
            </a:pPr>
            <a:r>
              <a:rPr lang="zh-CN" altLang="en-US" sz="2000" b="1" dirty="0" smtClean="0">
                <a:latin typeface="微软雅黑" pitchFamily="34" charset="-122"/>
                <a:ea typeface="隶书" pitchFamily="49" charset="-122"/>
              </a:rPr>
              <a:t>         </a:t>
            </a:r>
            <a:r>
              <a:rPr lang="zh-CN" altLang="en-US" sz="3200" dirty="0" smtClean="0">
                <a:latin typeface="隶书" pitchFamily="49" charset="-122"/>
                <a:ea typeface="隶书" pitchFamily="49" charset="-122"/>
              </a:rPr>
              <a:t>       </a:t>
            </a:r>
          </a:p>
          <a:p>
            <a:pPr eaLnBrk="1" hangingPunct="1">
              <a:lnSpc>
                <a:spcPct val="90000"/>
              </a:lnSpc>
              <a:buFont typeface="Wingdings" pitchFamily="2" charset="2"/>
              <a:buNone/>
            </a:pPr>
            <a:r>
              <a:rPr lang="zh-CN" altLang="en-US" sz="1800" dirty="0" smtClean="0">
                <a:latin typeface="隶书" pitchFamily="49" charset="-122"/>
                <a:ea typeface="隶书" pitchFamily="49" charset="-122"/>
              </a:rPr>
              <a:t>        </a:t>
            </a:r>
            <a:endParaRPr lang="zh-CN" altLang="en-US" sz="2000" b="1" dirty="0" smtClean="0">
              <a:solidFill>
                <a:schemeClr val="tx2"/>
              </a:solidFill>
              <a:latin typeface="+mn-ea"/>
            </a:endParaRPr>
          </a:p>
        </p:txBody>
      </p:sp>
    </p:spTree>
    <p:extLst>
      <p:ext uri="{BB962C8B-B14F-4D97-AF65-F5344CB8AC3E}">
        <p14:creationId xmlns:p14="http://schemas.microsoft.com/office/powerpoint/2010/main" val="79213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251520" y="565837"/>
            <a:ext cx="9073008" cy="551470"/>
          </a:xfrm>
        </p:spPr>
        <p:txBody>
          <a:bodyPr/>
          <a:lstStyle/>
          <a:p>
            <a:pPr eaLnBrk="1" hangingPunct="1"/>
            <a:r>
              <a:rPr lang="zh-CN" altLang="en-US" sz="3600" b="1" dirty="0" smtClean="0">
                <a:solidFill>
                  <a:srgbClr val="FF0000"/>
                </a:solidFill>
                <a:latin typeface="黑体" pitchFamily="2" charset="-122"/>
                <a:ea typeface="黑体" pitchFamily="2" charset="-122"/>
              </a:rPr>
              <a:t>二、当前社区治理面临的新形势新问题</a:t>
            </a:r>
          </a:p>
        </p:txBody>
      </p:sp>
      <p:sp>
        <p:nvSpPr>
          <p:cNvPr id="16" name="矩形 15"/>
          <p:cNvSpPr/>
          <p:nvPr/>
        </p:nvSpPr>
        <p:spPr>
          <a:xfrm>
            <a:off x="539552" y="1849388"/>
            <a:ext cx="792088" cy="237026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b="1" dirty="0" smtClean="0">
                <a:solidFill>
                  <a:srgbClr val="FF0000"/>
                </a:solidFill>
                <a:latin typeface="黑体" panose="02010609060101010101" pitchFamily="49" charset="-122"/>
                <a:ea typeface="黑体" panose="02010609060101010101" pitchFamily="49" charset="-122"/>
              </a:rPr>
              <a:t>宏</a:t>
            </a:r>
            <a:endParaRPr lang="en-US" altLang="zh-CN" sz="4000" b="1" dirty="0" smtClean="0">
              <a:solidFill>
                <a:srgbClr val="FF0000"/>
              </a:solidFill>
              <a:latin typeface="黑体" panose="02010609060101010101" pitchFamily="49" charset="-122"/>
              <a:ea typeface="黑体" panose="02010609060101010101" pitchFamily="49" charset="-122"/>
            </a:endParaRPr>
          </a:p>
          <a:p>
            <a:pPr algn="ctr"/>
            <a:r>
              <a:rPr lang="zh-CN" altLang="en-US" sz="4000" b="1" dirty="0" smtClean="0">
                <a:solidFill>
                  <a:srgbClr val="FF0000"/>
                </a:solidFill>
                <a:latin typeface="黑体" panose="02010609060101010101" pitchFamily="49" charset="-122"/>
                <a:ea typeface="黑体" panose="02010609060101010101" pitchFamily="49" charset="-122"/>
              </a:rPr>
              <a:t>观</a:t>
            </a:r>
            <a:endParaRPr lang="en-US" altLang="zh-CN" sz="4000" b="1" dirty="0" smtClean="0">
              <a:solidFill>
                <a:srgbClr val="FF0000"/>
              </a:solidFill>
              <a:latin typeface="黑体" panose="02010609060101010101" pitchFamily="49" charset="-122"/>
              <a:ea typeface="黑体" panose="02010609060101010101" pitchFamily="49" charset="-122"/>
            </a:endParaRPr>
          </a:p>
          <a:p>
            <a:pPr algn="ctr"/>
            <a:r>
              <a:rPr lang="zh-CN" altLang="en-US" sz="4000" b="1" dirty="0" smtClean="0">
                <a:solidFill>
                  <a:srgbClr val="FF0000"/>
                </a:solidFill>
                <a:latin typeface="黑体" panose="02010609060101010101" pitchFamily="49" charset="-122"/>
                <a:ea typeface="黑体" panose="02010609060101010101" pitchFamily="49" charset="-122"/>
              </a:rPr>
              <a:t>层</a:t>
            </a:r>
            <a:endParaRPr lang="en-US" altLang="zh-CN" sz="4000" b="1" dirty="0" smtClean="0">
              <a:solidFill>
                <a:srgbClr val="FF0000"/>
              </a:solidFill>
              <a:latin typeface="黑体" panose="02010609060101010101" pitchFamily="49" charset="-122"/>
              <a:ea typeface="黑体" panose="02010609060101010101" pitchFamily="49" charset="-122"/>
            </a:endParaRPr>
          </a:p>
          <a:p>
            <a:pPr algn="ctr"/>
            <a:r>
              <a:rPr lang="zh-CN" altLang="en-US" sz="4000" b="1" dirty="0" smtClean="0">
                <a:solidFill>
                  <a:srgbClr val="FF0000"/>
                </a:solidFill>
                <a:latin typeface="黑体" panose="02010609060101010101" pitchFamily="49" charset="-122"/>
                <a:ea typeface="黑体" panose="02010609060101010101" pitchFamily="49" charset="-122"/>
              </a:rPr>
              <a:t>面</a:t>
            </a:r>
            <a:endParaRPr lang="zh-CN" altLang="en-US" sz="4000" b="1" dirty="0">
              <a:solidFill>
                <a:srgbClr val="FF0000"/>
              </a:solidFill>
              <a:latin typeface="黑体" panose="02010609060101010101" pitchFamily="49" charset="-122"/>
              <a:ea typeface="黑体" panose="02010609060101010101" pitchFamily="49" charset="-122"/>
            </a:endParaRPr>
          </a:p>
        </p:txBody>
      </p:sp>
      <p:sp>
        <p:nvSpPr>
          <p:cNvPr id="17" name="矩形 16"/>
          <p:cNvSpPr/>
          <p:nvPr/>
        </p:nvSpPr>
        <p:spPr>
          <a:xfrm>
            <a:off x="1835696" y="1777380"/>
            <a:ext cx="2232248" cy="84009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solidFill>
                  <a:srgbClr val="0070C0"/>
                </a:solidFill>
                <a:latin typeface="黑体" panose="02010609060101010101" pitchFamily="49" charset="-122"/>
                <a:ea typeface="黑体" panose="02010609060101010101" pitchFamily="49" charset="-122"/>
              </a:rPr>
              <a:t>社会主要</a:t>
            </a:r>
            <a:endParaRPr lang="en-US" altLang="zh-CN" sz="2800" b="1" dirty="0" smtClean="0">
              <a:solidFill>
                <a:srgbClr val="0070C0"/>
              </a:solidFill>
              <a:latin typeface="黑体" panose="02010609060101010101" pitchFamily="49" charset="-122"/>
              <a:ea typeface="黑体" panose="02010609060101010101" pitchFamily="49" charset="-122"/>
            </a:endParaRPr>
          </a:p>
          <a:p>
            <a:pPr algn="ctr"/>
            <a:r>
              <a:rPr lang="zh-CN" altLang="en-US" sz="2800" b="1" dirty="0" smtClean="0">
                <a:solidFill>
                  <a:srgbClr val="0070C0"/>
                </a:solidFill>
                <a:latin typeface="黑体" panose="02010609060101010101" pitchFamily="49" charset="-122"/>
                <a:ea typeface="黑体" panose="02010609060101010101" pitchFamily="49" charset="-122"/>
              </a:rPr>
              <a:t>矛盾的变化</a:t>
            </a:r>
            <a:endParaRPr lang="zh-CN" altLang="en-US" sz="2800" b="1" dirty="0">
              <a:solidFill>
                <a:srgbClr val="0070C0"/>
              </a:solidFill>
              <a:latin typeface="黑体" panose="02010609060101010101" pitchFamily="49" charset="-122"/>
              <a:ea typeface="黑体" panose="02010609060101010101" pitchFamily="49" charset="-122"/>
            </a:endParaRPr>
          </a:p>
        </p:txBody>
      </p:sp>
      <p:sp>
        <p:nvSpPr>
          <p:cNvPr id="19" name="矩形 18"/>
          <p:cNvSpPr/>
          <p:nvPr/>
        </p:nvSpPr>
        <p:spPr>
          <a:xfrm>
            <a:off x="1835696" y="3397560"/>
            <a:ext cx="2232248" cy="84009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solidFill>
                  <a:srgbClr val="0070C0"/>
                </a:solidFill>
                <a:latin typeface="黑体" panose="02010609060101010101" pitchFamily="49" charset="-122"/>
                <a:ea typeface="黑体" panose="02010609060101010101" pitchFamily="49" charset="-122"/>
              </a:rPr>
              <a:t>四个全面</a:t>
            </a:r>
            <a:endParaRPr lang="en-US" altLang="zh-CN" sz="2800" b="1" dirty="0" smtClean="0">
              <a:solidFill>
                <a:srgbClr val="0070C0"/>
              </a:solidFill>
              <a:latin typeface="黑体" panose="02010609060101010101" pitchFamily="49" charset="-122"/>
              <a:ea typeface="黑体" panose="02010609060101010101" pitchFamily="49" charset="-122"/>
            </a:endParaRPr>
          </a:p>
          <a:p>
            <a:pPr algn="ctr"/>
            <a:r>
              <a:rPr lang="zh-CN" altLang="en-US" sz="2800" b="1" dirty="0">
                <a:solidFill>
                  <a:srgbClr val="0070C0"/>
                </a:solidFill>
                <a:latin typeface="黑体" panose="02010609060101010101" pitchFamily="49" charset="-122"/>
                <a:ea typeface="黑体" panose="02010609060101010101" pitchFamily="49" charset="-122"/>
              </a:rPr>
              <a:t>战略布局</a:t>
            </a:r>
          </a:p>
        </p:txBody>
      </p:sp>
      <p:cxnSp>
        <p:nvCxnSpPr>
          <p:cNvPr id="20" name="直接连接符 19"/>
          <p:cNvCxnSpPr>
            <a:stCxn id="17" idx="3"/>
          </p:cNvCxnSpPr>
          <p:nvPr/>
        </p:nvCxnSpPr>
        <p:spPr>
          <a:xfrm>
            <a:off x="4067944" y="2197427"/>
            <a:ext cx="216024"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4283968" y="1837387"/>
            <a:ext cx="4608512"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t>人民日益增长的美好生活需要和</a:t>
            </a:r>
            <a:endParaRPr lang="en-US" altLang="zh-CN" sz="2400" b="1" dirty="0" smtClean="0"/>
          </a:p>
          <a:p>
            <a:pPr algn="ctr"/>
            <a:r>
              <a:rPr lang="zh-CN" altLang="en-US" sz="2400" b="1" dirty="0" smtClean="0"/>
              <a:t>不平衡不充分的发展之间的矛盾</a:t>
            </a:r>
            <a:endParaRPr lang="zh-CN" altLang="en-US" sz="2400" b="1" dirty="0"/>
          </a:p>
        </p:txBody>
      </p:sp>
      <p:sp>
        <p:nvSpPr>
          <p:cNvPr id="23" name="矩形 22"/>
          <p:cNvSpPr/>
          <p:nvPr/>
        </p:nvSpPr>
        <p:spPr>
          <a:xfrm>
            <a:off x="4572000" y="2797493"/>
            <a:ext cx="3528392" cy="6000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t>全面建成小康社会</a:t>
            </a:r>
            <a:endParaRPr lang="zh-CN" altLang="en-US" sz="2400" b="1" dirty="0"/>
          </a:p>
        </p:txBody>
      </p:sp>
      <p:sp>
        <p:nvSpPr>
          <p:cNvPr id="25" name="矩形 24"/>
          <p:cNvSpPr/>
          <p:nvPr/>
        </p:nvSpPr>
        <p:spPr>
          <a:xfrm>
            <a:off x="4572000" y="3457567"/>
            <a:ext cx="3528392" cy="6000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t>全面深化改革</a:t>
            </a:r>
            <a:endParaRPr lang="zh-CN" altLang="en-US" sz="2400" b="1" dirty="0"/>
          </a:p>
        </p:txBody>
      </p:sp>
      <p:sp>
        <p:nvSpPr>
          <p:cNvPr id="26" name="矩形 25"/>
          <p:cNvSpPr/>
          <p:nvPr/>
        </p:nvSpPr>
        <p:spPr>
          <a:xfrm>
            <a:off x="4567685" y="4117640"/>
            <a:ext cx="3528392" cy="6000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t>全面依法治国</a:t>
            </a:r>
            <a:endParaRPr lang="zh-CN" altLang="en-US" sz="2400" b="1" dirty="0"/>
          </a:p>
        </p:txBody>
      </p:sp>
      <p:sp>
        <p:nvSpPr>
          <p:cNvPr id="27" name="矩形 26"/>
          <p:cNvSpPr/>
          <p:nvPr/>
        </p:nvSpPr>
        <p:spPr>
          <a:xfrm>
            <a:off x="4567685" y="4777713"/>
            <a:ext cx="3528392" cy="6000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t>全面从严治党</a:t>
            </a:r>
            <a:endParaRPr lang="zh-CN" altLang="en-US" sz="2400" b="1" dirty="0"/>
          </a:p>
        </p:txBody>
      </p:sp>
      <p:cxnSp>
        <p:nvCxnSpPr>
          <p:cNvPr id="28" name="直接连接符 27"/>
          <p:cNvCxnSpPr>
            <a:stCxn id="19" idx="3"/>
            <a:endCxn id="23" idx="1"/>
          </p:cNvCxnSpPr>
          <p:nvPr/>
        </p:nvCxnSpPr>
        <p:spPr>
          <a:xfrm flipV="1">
            <a:off x="4067944" y="3097527"/>
            <a:ext cx="504056" cy="7200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19" idx="3"/>
          </p:cNvCxnSpPr>
          <p:nvPr/>
        </p:nvCxnSpPr>
        <p:spPr>
          <a:xfrm>
            <a:off x="4067944" y="3817607"/>
            <a:ext cx="43204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240" name="直接连接符 10239"/>
          <p:cNvCxnSpPr>
            <a:stCxn id="19" idx="3"/>
          </p:cNvCxnSpPr>
          <p:nvPr/>
        </p:nvCxnSpPr>
        <p:spPr>
          <a:xfrm>
            <a:off x="4067944" y="3817607"/>
            <a:ext cx="432048" cy="54006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242" name="直接连接符 10241"/>
          <p:cNvCxnSpPr>
            <a:stCxn id="19" idx="3"/>
          </p:cNvCxnSpPr>
          <p:nvPr/>
        </p:nvCxnSpPr>
        <p:spPr>
          <a:xfrm>
            <a:off x="4067944" y="3817607"/>
            <a:ext cx="432048" cy="138015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245" name="直接连接符 10244"/>
          <p:cNvCxnSpPr>
            <a:stCxn id="16" idx="3"/>
            <a:endCxn id="17" idx="1"/>
          </p:cNvCxnSpPr>
          <p:nvPr/>
        </p:nvCxnSpPr>
        <p:spPr>
          <a:xfrm flipV="1">
            <a:off x="1331640" y="2197427"/>
            <a:ext cx="504056" cy="83709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247" name="直接连接符 10246"/>
          <p:cNvCxnSpPr>
            <a:stCxn id="16" idx="3"/>
            <a:endCxn id="19" idx="1"/>
          </p:cNvCxnSpPr>
          <p:nvPr/>
        </p:nvCxnSpPr>
        <p:spPr>
          <a:xfrm>
            <a:off x="1331640" y="3034520"/>
            <a:ext cx="504056" cy="783087"/>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4108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190851"/>
            <a:ext cx="4078812" cy="43667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3033" y="1177314"/>
            <a:ext cx="4387137" cy="4380239"/>
          </a:xfrm>
          <a:prstGeom prst="rect">
            <a:avLst/>
          </a:prstGeom>
        </p:spPr>
      </p:pic>
      <p:sp>
        <p:nvSpPr>
          <p:cNvPr id="5" name="TextBox 4"/>
          <p:cNvSpPr txBox="1"/>
          <p:nvPr/>
        </p:nvSpPr>
        <p:spPr>
          <a:xfrm>
            <a:off x="2483768" y="457234"/>
            <a:ext cx="4536504" cy="646331"/>
          </a:xfrm>
          <a:prstGeom prst="rect">
            <a:avLst/>
          </a:prstGeom>
          <a:noFill/>
        </p:spPr>
        <p:txBody>
          <a:bodyPr wrap="square" rtlCol="0">
            <a:spAutoFit/>
          </a:bodyPr>
          <a:lstStyle/>
          <a:p>
            <a:r>
              <a:rPr lang="zh-CN" altLang="en-US" sz="3600" b="1" dirty="0" smtClean="0">
                <a:solidFill>
                  <a:srgbClr val="FF0000"/>
                </a:solidFill>
                <a:latin typeface="黑体" panose="02010609060101010101" pitchFamily="49" charset="-122"/>
                <a:ea typeface="黑体" panose="02010609060101010101" pitchFamily="49" charset="-122"/>
              </a:rPr>
              <a:t>国家监察体制改革</a:t>
            </a:r>
            <a:endParaRPr lang="zh-CN" altLang="en-US" sz="3600" b="1"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341417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251520" y="565837"/>
            <a:ext cx="9073008" cy="551470"/>
          </a:xfrm>
        </p:spPr>
        <p:txBody>
          <a:bodyPr/>
          <a:lstStyle/>
          <a:p>
            <a:pPr eaLnBrk="1" hangingPunct="1"/>
            <a:r>
              <a:rPr lang="zh-CN" altLang="en-US" sz="3600" b="1" dirty="0" smtClean="0">
                <a:solidFill>
                  <a:srgbClr val="FF0000"/>
                </a:solidFill>
                <a:latin typeface="黑体" pitchFamily="2" charset="-122"/>
                <a:ea typeface="黑体" pitchFamily="2" charset="-122"/>
              </a:rPr>
              <a:t>二、当前社区治理面临的新形势新问题</a:t>
            </a:r>
          </a:p>
        </p:txBody>
      </p:sp>
      <p:sp>
        <p:nvSpPr>
          <p:cNvPr id="16" name="矩形 15"/>
          <p:cNvSpPr/>
          <p:nvPr/>
        </p:nvSpPr>
        <p:spPr>
          <a:xfrm>
            <a:off x="539552" y="1849388"/>
            <a:ext cx="792088" cy="237026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b="1" dirty="0" smtClean="0">
                <a:solidFill>
                  <a:srgbClr val="FF0000"/>
                </a:solidFill>
                <a:latin typeface="黑体" panose="02010609060101010101" pitchFamily="49" charset="-122"/>
                <a:ea typeface="黑体" panose="02010609060101010101" pitchFamily="49" charset="-122"/>
              </a:rPr>
              <a:t>宏</a:t>
            </a:r>
            <a:endParaRPr lang="en-US" altLang="zh-CN" sz="4000" b="1" dirty="0" smtClean="0">
              <a:solidFill>
                <a:srgbClr val="FF0000"/>
              </a:solidFill>
              <a:latin typeface="黑体" panose="02010609060101010101" pitchFamily="49" charset="-122"/>
              <a:ea typeface="黑体" panose="02010609060101010101" pitchFamily="49" charset="-122"/>
            </a:endParaRPr>
          </a:p>
          <a:p>
            <a:pPr algn="ctr"/>
            <a:r>
              <a:rPr lang="zh-CN" altLang="en-US" sz="4000" b="1" dirty="0" smtClean="0">
                <a:solidFill>
                  <a:srgbClr val="FF0000"/>
                </a:solidFill>
                <a:latin typeface="黑体" panose="02010609060101010101" pitchFamily="49" charset="-122"/>
                <a:ea typeface="黑体" panose="02010609060101010101" pitchFamily="49" charset="-122"/>
              </a:rPr>
              <a:t>观</a:t>
            </a:r>
            <a:endParaRPr lang="en-US" altLang="zh-CN" sz="4000" b="1" dirty="0" smtClean="0">
              <a:solidFill>
                <a:srgbClr val="FF0000"/>
              </a:solidFill>
              <a:latin typeface="黑体" panose="02010609060101010101" pitchFamily="49" charset="-122"/>
              <a:ea typeface="黑体" panose="02010609060101010101" pitchFamily="49" charset="-122"/>
            </a:endParaRPr>
          </a:p>
          <a:p>
            <a:pPr algn="ctr"/>
            <a:r>
              <a:rPr lang="zh-CN" altLang="en-US" sz="4000" b="1" dirty="0" smtClean="0">
                <a:solidFill>
                  <a:srgbClr val="FF0000"/>
                </a:solidFill>
                <a:latin typeface="黑体" panose="02010609060101010101" pitchFamily="49" charset="-122"/>
                <a:ea typeface="黑体" panose="02010609060101010101" pitchFamily="49" charset="-122"/>
              </a:rPr>
              <a:t>层</a:t>
            </a:r>
            <a:endParaRPr lang="en-US" altLang="zh-CN" sz="4000" b="1" dirty="0" smtClean="0">
              <a:solidFill>
                <a:srgbClr val="FF0000"/>
              </a:solidFill>
              <a:latin typeface="黑体" panose="02010609060101010101" pitchFamily="49" charset="-122"/>
              <a:ea typeface="黑体" panose="02010609060101010101" pitchFamily="49" charset="-122"/>
            </a:endParaRPr>
          </a:p>
          <a:p>
            <a:pPr algn="ctr"/>
            <a:r>
              <a:rPr lang="zh-CN" altLang="en-US" sz="4000" b="1" dirty="0" smtClean="0">
                <a:solidFill>
                  <a:srgbClr val="FF0000"/>
                </a:solidFill>
                <a:latin typeface="黑体" panose="02010609060101010101" pitchFamily="49" charset="-122"/>
                <a:ea typeface="黑体" panose="02010609060101010101" pitchFamily="49" charset="-122"/>
              </a:rPr>
              <a:t>面</a:t>
            </a:r>
            <a:endParaRPr lang="zh-CN" altLang="en-US" sz="4000" b="1" dirty="0">
              <a:solidFill>
                <a:srgbClr val="FF0000"/>
              </a:solidFill>
              <a:latin typeface="黑体" panose="02010609060101010101" pitchFamily="49" charset="-122"/>
              <a:ea typeface="黑体" panose="02010609060101010101" pitchFamily="49" charset="-122"/>
            </a:endParaRPr>
          </a:p>
        </p:txBody>
      </p:sp>
      <p:sp>
        <p:nvSpPr>
          <p:cNvPr id="17" name="矩形 16"/>
          <p:cNvSpPr/>
          <p:nvPr/>
        </p:nvSpPr>
        <p:spPr>
          <a:xfrm>
            <a:off x="1835696" y="1777380"/>
            <a:ext cx="2232248" cy="84009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solidFill>
                  <a:srgbClr val="0070C0"/>
                </a:solidFill>
                <a:latin typeface="黑体" panose="02010609060101010101" pitchFamily="49" charset="-122"/>
                <a:ea typeface="黑体" panose="02010609060101010101" pitchFamily="49" charset="-122"/>
              </a:rPr>
              <a:t>社会主要</a:t>
            </a:r>
            <a:endParaRPr lang="en-US" altLang="zh-CN" sz="2800" b="1" dirty="0" smtClean="0">
              <a:solidFill>
                <a:srgbClr val="0070C0"/>
              </a:solidFill>
              <a:latin typeface="黑体" panose="02010609060101010101" pitchFamily="49" charset="-122"/>
              <a:ea typeface="黑体" panose="02010609060101010101" pitchFamily="49" charset="-122"/>
            </a:endParaRPr>
          </a:p>
          <a:p>
            <a:pPr algn="ctr"/>
            <a:r>
              <a:rPr lang="zh-CN" altLang="en-US" sz="2800" b="1" dirty="0" smtClean="0">
                <a:solidFill>
                  <a:srgbClr val="0070C0"/>
                </a:solidFill>
                <a:latin typeface="黑体" panose="02010609060101010101" pitchFamily="49" charset="-122"/>
                <a:ea typeface="黑体" panose="02010609060101010101" pitchFamily="49" charset="-122"/>
              </a:rPr>
              <a:t>矛盾的变化</a:t>
            </a:r>
            <a:endParaRPr lang="zh-CN" altLang="en-US" sz="2800" b="1" dirty="0">
              <a:solidFill>
                <a:srgbClr val="0070C0"/>
              </a:solidFill>
              <a:latin typeface="黑体" panose="02010609060101010101" pitchFamily="49" charset="-122"/>
              <a:ea typeface="黑体" panose="02010609060101010101" pitchFamily="49" charset="-122"/>
            </a:endParaRPr>
          </a:p>
        </p:txBody>
      </p:sp>
      <p:sp>
        <p:nvSpPr>
          <p:cNvPr id="19" name="矩形 18"/>
          <p:cNvSpPr/>
          <p:nvPr/>
        </p:nvSpPr>
        <p:spPr>
          <a:xfrm>
            <a:off x="1835696" y="3397560"/>
            <a:ext cx="2232248" cy="84009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solidFill>
                  <a:srgbClr val="0070C0"/>
                </a:solidFill>
                <a:latin typeface="黑体" panose="02010609060101010101" pitchFamily="49" charset="-122"/>
                <a:ea typeface="黑体" panose="02010609060101010101" pitchFamily="49" charset="-122"/>
              </a:rPr>
              <a:t>四个全面</a:t>
            </a:r>
            <a:endParaRPr lang="en-US" altLang="zh-CN" sz="2800" b="1" dirty="0" smtClean="0">
              <a:solidFill>
                <a:srgbClr val="0070C0"/>
              </a:solidFill>
              <a:latin typeface="黑体" panose="02010609060101010101" pitchFamily="49" charset="-122"/>
              <a:ea typeface="黑体" panose="02010609060101010101" pitchFamily="49" charset="-122"/>
            </a:endParaRPr>
          </a:p>
          <a:p>
            <a:pPr algn="ctr"/>
            <a:r>
              <a:rPr lang="zh-CN" altLang="en-US" sz="2800" b="1" dirty="0">
                <a:solidFill>
                  <a:srgbClr val="0070C0"/>
                </a:solidFill>
                <a:latin typeface="黑体" panose="02010609060101010101" pitchFamily="49" charset="-122"/>
                <a:ea typeface="黑体" panose="02010609060101010101" pitchFamily="49" charset="-122"/>
              </a:rPr>
              <a:t>战略布局</a:t>
            </a:r>
          </a:p>
        </p:txBody>
      </p:sp>
      <p:cxnSp>
        <p:nvCxnSpPr>
          <p:cNvPr id="20" name="直接连接符 19"/>
          <p:cNvCxnSpPr>
            <a:stCxn id="17" idx="3"/>
          </p:cNvCxnSpPr>
          <p:nvPr/>
        </p:nvCxnSpPr>
        <p:spPr>
          <a:xfrm>
            <a:off x="4067944" y="2197427"/>
            <a:ext cx="216024"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4283968" y="1837387"/>
            <a:ext cx="4608512"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t>人民日益增长的美好生活需要和</a:t>
            </a:r>
            <a:endParaRPr lang="en-US" altLang="zh-CN" sz="2400" b="1" dirty="0" smtClean="0"/>
          </a:p>
          <a:p>
            <a:pPr algn="ctr"/>
            <a:r>
              <a:rPr lang="zh-CN" altLang="en-US" sz="2400" b="1" dirty="0" smtClean="0"/>
              <a:t>不平衡不充分的发展之间的矛盾</a:t>
            </a:r>
            <a:endParaRPr lang="zh-CN" altLang="en-US" sz="2400" b="1" dirty="0"/>
          </a:p>
        </p:txBody>
      </p:sp>
      <p:sp>
        <p:nvSpPr>
          <p:cNvPr id="23" name="矩形 22"/>
          <p:cNvSpPr/>
          <p:nvPr/>
        </p:nvSpPr>
        <p:spPr>
          <a:xfrm>
            <a:off x="4572000" y="2797493"/>
            <a:ext cx="3528392" cy="6000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t>全面建成小康社会</a:t>
            </a:r>
            <a:endParaRPr lang="zh-CN" altLang="en-US" sz="2400" b="1" dirty="0"/>
          </a:p>
        </p:txBody>
      </p:sp>
      <p:sp>
        <p:nvSpPr>
          <p:cNvPr id="25" name="矩形 24"/>
          <p:cNvSpPr/>
          <p:nvPr/>
        </p:nvSpPr>
        <p:spPr>
          <a:xfrm>
            <a:off x="4572000" y="3457567"/>
            <a:ext cx="3528392" cy="6000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t>全面深化改革</a:t>
            </a:r>
            <a:endParaRPr lang="zh-CN" altLang="en-US" sz="2400" b="1" dirty="0"/>
          </a:p>
        </p:txBody>
      </p:sp>
      <p:sp>
        <p:nvSpPr>
          <p:cNvPr id="26" name="矩形 25"/>
          <p:cNvSpPr/>
          <p:nvPr/>
        </p:nvSpPr>
        <p:spPr>
          <a:xfrm>
            <a:off x="4567685" y="4117640"/>
            <a:ext cx="3528392" cy="6000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t>全面依法治国</a:t>
            </a:r>
            <a:endParaRPr lang="zh-CN" altLang="en-US" sz="2400" b="1" dirty="0"/>
          </a:p>
        </p:txBody>
      </p:sp>
      <p:sp>
        <p:nvSpPr>
          <p:cNvPr id="27" name="矩形 26"/>
          <p:cNvSpPr/>
          <p:nvPr/>
        </p:nvSpPr>
        <p:spPr>
          <a:xfrm>
            <a:off x="4567685" y="4777713"/>
            <a:ext cx="3528392" cy="6000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t>全面从严治党</a:t>
            </a:r>
            <a:endParaRPr lang="zh-CN" altLang="en-US" sz="2400" b="1" dirty="0"/>
          </a:p>
        </p:txBody>
      </p:sp>
      <p:cxnSp>
        <p:nvCxnSpPr>
          <p:cNvPr id="28" name="直接连接符 27"/>
          <p:cNvCxnSpPr>
            <a:stCxn id="19" idx="3"/>
            <a:endCxn id="23" idx="1"/>
          </p:cNvCxnSpPr>
          <p:nvPr/>
        </p:nvCxnSpPr>
        <p:spPr>
          <a:xfrm flipV="1">
            <a:off x="4067944" y="3097527"/>
            <a:ext cx="504056" cy="7200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19" idx="3"/>
          </p:cNvCxnSpPr>
          <p:nvPr/>
        </p:nvCxnSpPr>
        <p:spPr>
          <a:xfrm>
            <a:off x="4067944" y="3817607"/>
            <a:ext cx="43204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240" name="直接连接符 10239"/>
          <p:cNvCxnSpPr>
            <a:stCxn id="19" idx="3"/>
          </p:cNvCxnSpPr>
          <p:nvPr/>
        </p:nvCxnSpPr>
        <p:spPr>
          <a:xfrm>
            <a:off x="4067944" y="3817607"/>
            <a:ext cx="432048" cy="54006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242" name="直接连接符 10241"/>
          <p:cNvCxnSpPr>
            <a:stCxn id="19" idx="3"/>
          </p:cNvCxnSpPr>
          <p:nvPr/>
        </p:nvCxnSpPr>
        <p:spPr>
          <a:xfrm>
            <a:off x="4067944" y="3817607"/>
            <a:ext cx="432048" cy="138015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245" name="直接连接符 10244"/>
          <p:cNvCxnSpPr>
            <a:stCxn id="16" idx="3"/>
            <a:endCxn id="17" idx="1"/>
          </p:cNvCxnSpPr>
          <p:nvPr/>
        </p:nvCxnSpPr>
        <p:spPr>
          <a:xfrm flipV="1">
            <a:off x="1331640" y="2197427"/>
            <a:ext cx="504056" cy="83709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247" name="直接连接符 10246"/>
          <p:cNvCxnSpPr>
            <a:stCxn id="16" idx="3"/>
            <a:endCxn id="19" idx="1"/>
          </p:cNvCxnSpPr>
          <p:nvPr/>
        </p:nvCxnSpPr>
        <p:spPr>
          <a:xfrm>
            <a:off x="1331640" y="3034520"/>
            <a:ext cx="504056" cy="783087"/>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9337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67744" y="4739188"/>
            <a:ext cx="6912768" cy="422568"/>
          </a:xfrm>
        </p:spPr>
        <p:txBody>
          <a:bodyPr/>
          <a:lstStyle/>
          <a:p>
            <a:r>
              <a:rPr lang="en-US" altLang="zh-CN" sz="2000" b="1" dirty="0" smtClean="0">
                <a:solidFill>
                  <a:schemeClr val="tx1"/>
                </a:solidFill>
                <a:latin typeface="+mn-ea"/>
                <a:ea typeface="+mn-ea"/>
              </a:rPr>
              <a:t>——</a:t>
            </a:r>
            <a:r>
              <a:rPr lang="zh-CN" altLang="en-US" sz="2000" b="1" dirty="0" smtClean="0">
                <a:solidFill>
                  <a:schemeClr val="tx1"/>
                </a:solidFill>
                <a:latin typeface="+mn-ea"/>
                <a:ea typeface="+mn-ea"/>
              </a:rPr>
              <a:t>习近平在中国共产党第十九次全国代表大会上的报告</a:t>
            </a:r>
            <a:endParaRPr lang="zh-CN" altLang="en-US" sz="2000" b="1" dirty="0">
              <a:solidFill>
                <a:schemeClr val="tx1"/>
              </a:solidFill>
              <a:latin typeface="+mn-ea"/>
              <a:ea typeface="+mn-ea"/>
            </a:endParaRPr>
          </a:p>
        </p:txBody>
      </p:sp>
      <p:sp>
        <p:nvSpPr>
          <p:cNvPr id="3" name="内容占位符 2"/>
          <p:cNvSpPr>
            <a:spLocks noGrp="1"/>
          </p:cNvSpPr>
          <p:nvPr>
            <p:ph idx="1"/>
          </p:nvPr>
        </p:nvSpPr>
        <p:spPr>
          <a:xfrm>
            <a:off x="611560" y="949288"/>
            <a:ext cx="8280920" cy="3804423"/>
          </a:xfrm>
        </p:spPr>
        <p:txBody>
          <a:bodyPr/>
          <a:lstStyle/>
          <a:p>
            <a:pPr marL="0" indent="0">
              <a:buNone/>
            </a:pPr>
            <a:r>
              <a:rPr lang="zh-CN" altLang="en-US" sz="2800" b="1" dirty="0" smtClean="0">
                <a:latin typeface="华文楷体" panose="02010600040101010101" pitchFamily="2" charset="-122"/>
                <a:ea typeface="华文楷体" panose="02010600040101010101" pitchFamily="2" charset="-122"/>
              </a:rPr>
              <a:t>        </a:t>
            </a:r>
            <a:r>
              <a:rPr lang="zh-CN" altLang="en-US" sz="2800" b="1" dirty="0" smtClean="0">
                <a:solidFill>
                  <a:srgbClr val="FF0000"/>
                </a:solidFill>
                <a:latin typeface="华文楷体" panose="02010600040101010101" pitchFamily="2" charset="-122"/>
                <a:ea typeface="华文楷体" panose="02010600040101010101" pitchFamily="2" charset="-122"/>
              </a:rPr>
              <a:t>打造共建共治共享的社会治理格局。</a:t>
            </a:r>
            <a:endParaRPr lang="en-US" altLang="zh-CN" sz="2800" b="1" dirty="0" smtClean="0">
              <a:solidFill>
                <a:srgbClr val="FF0000"/>
              </a:solidFill>
              <a:latin typeface="华文楷体" panose="02010600040101010101" pitchFamily="2" charset="-122"/>
              <a:ea typeface="华文楷体" panose="02010600040101010101" pitchFamily="2" charset="-122"/>
            </a:endParaRPr>
          </a:p>
          <a:p>
            <a:pPr marL="0" indent="0">
              <a:buNone/>
            </a:pPr>
            <a:r>
              <a:rPr lang="en-US" altLang="zh-CN" sz="2800" b="1" dirty="0">
                <a:solidFill>
                  <a:srgbClr val="FF0000"/>
                </a:solidFill>
                <a:latin typeface="华文楷体" panose="02010600040101010101" pitchFamily="2" charset="-122"/>
                <a:ea typeface="华文楷体" panose="02010600040101010101" pitchFamily="2" charset="-122"/>
              </a:rPr>
              <a:t> </a:t>
            </a:r>
            <a:r>
              <a:rPr lang="en-US" altLang="zh-CN" sz="2800" b="1" dirty="0" smtClean="0">
                <a:solidFill>
                  <a:srgbClr val="FF0000"/>
                </a:solidFill>
                <a:latin typeface="华文楷体" panose="02010600040101010101" pitchFamily="2" charset="-122"/>
                <a:ea typeface="华文楷体" panose="02010600040101010101" pitchFamily="2" charset="-122"/>
              </a:rPr>
              <a:t>       </a:t>
            </a:r>
            <a:r>
              <a:rPr lang="zh-CN" altLang="en-US" sz="2800" b="1" dirty="0" smtClean="0">
                <a:solidFill>
                  <a:srgbClr val="FF0000"/>
                </a:solidFill>
                <a:latin typeface="华文楷体" panose="02010600040101010101" pitchFamily="2" charset="-122"/>
                <a:ea typeface="华文楷体" panose="02010600040101010101" pitchFamily="2" charset="-122"/>
              </a:rPr>
              <a:t>加强社会治理制度建设，完善党委领导、政府负责、社会协同、公众参与、法治保障的社会治理体制，提高社会治理社会化、法治化、智能化、专业化水平。</a:t>
            </a:r>
            <a:endParaRPr lang="en-US" altLang="zh-CN" sz="2800" b="1" dirty="0" smtClean="0">
              <a:solidFill>
                <a:srgbClr val="FF0000"/>
              </a:solidFill>
              <a:latin typeface="华文楷体" panose="02010600040101010101" pitchFamily="2" charset="-122"/>
              <a:ea typeface="华文楷体" panose="02010600040101010101" pitchFamily="2" charset="-122"/>
            </a:endParaRPr>
          </a:p>
          <a:p>
            <a:pPr marL="0" indent="0">
              <a:buNone/>
            </a:pPr>
            <a:r>
              <a:rPr lang="en-US" altLang="zh-CN" sz="2800" b="1" dirty="0">
                <a:solidFill>
                  <a:srgbClr val="FF0000"/>
                </a:solidFill>
                <a:latin typeface="华文楷体" panose="02010600040101010101" pitchFamily="2" charset="-122"/>
                <a:ea typeface="华文楷体" panose="02010600040101010101" pitchFamily="2" charset="-122"/>
              </a:rPr>
              <a:t> </a:t>
            </a:r>
            <a:r>
              <a:rPr lang="en-US" altLang="zh-CN" sz="2800" b="1" dirty="0" smtClean="0">
                <a:solidFill>
                  <a:srgbClr val="FF0000"/>
                </a:solidFill>
                <a:latin typeface="华文楷体" panose="02010600040101010101" pitchFamily="2" charset="-122"/>
                <a:ea typeface="华文楷体" panose="02010600040101010101" pitchFamily="2" charset="-122"/>
              </a:rPr>
              <a:t>       </a:t>
            </a:r>
            <a:r>
              <a:rPr lang="zh-CN" altLang="en-US" sz="2800" b="1" dirty="0" smtClean="0">
                <a:solidFill>
                  <a:srgbClr val="FF0000"/>
                </a:solidFill>
                <a:latin typeface="华文楷体" panose="02010600040101010101" pitchFamily="2" charset="-122"/>
                <a:ea typeface="华文楷体" panose="02010600040101010101" pitchFamily="2" charset="-122"/>
              </a:rPr>
              <a:t>加强社区治理体系建设，推动社会治理重心向基层下移，发挥社会组织作用，实现政府治理和社会调节、居民自治良性互动。</a:t>
            </a:r>
            <a:endParaRPr lang="en-US" altLang="zh-CN" sz="2800" b="1" dirty="0" smtClean="0">
              <a:solidFill>
                <a:srgbClr val="FF0000"/>
              </a:solidFill>
              <a:latin typeface="华文楷体" panose="02010600040101010101" pitchFamily="2" charset="-122"/>
              <a:ea typeface="华文楷体" panose="02010600040101010101" pitchFamily="2" charset="-122"/>
            </a:endParaRPr>
          </a:p>
          <a:p>
            <a:pPr marL="0" indent="0">
              <a:buNone/>
            </a:pPr>
            <a:endParaRPr lang="zh-CN" altLang="en-US" sz="2800" b="1" dirty="0">
              <a:latin typeface="华文楷体" panose="02010600040101010101" pitchFamily="2" charset="-122"/>
              <a:ea typeface="华文楷体" panose="02010600040101010101" pitchFamily="2" charset="-122"/>
            </a:endParaRPr>
          </a:p>
        </p:txBody>
      </p:sp>
      <p:sp>
        <p:nvSpPr>
          <p:cNvPr id="4" name="矩形 3"/>
          <p:cNvSpPr/>
          <p:nvPr/>
        </p:nvSpPr>
        <p:spPr>
          <a:xfrm>
            <a:off x="395536" y="877280"/>
            <a:ext cx="8568952" cy="39244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55101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01744" y="2137420"/>
            <a:ext cx="789766" cy="2399728"/>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6" name="图示 5"/>
          <p:cNvGraphicFramePr/>
          <p:nvPr>
            <p:extLst>
              <p:ext uri="{D42A27DB-BD31-4B8C-83A1-F6EECF244321}">
                <p14:modId xmlns:p14="http://schemas.microsoft.com/office/powerpoint/2010/main" val="1000888391"/>
              </p:ext>
            </p:extLst>
          </p:nvPr>
        </p:nvGraphicFramePr>
        <p:xfrm>
          <a:off x="821696" y="1666866"/>
          <a:ext cx="8286808" cy="3386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243" name="Rectangle 2"/>
          <p:cNvSpPr>
            <a:spLocks noGrp="1" noChangeArrowheads="1"/>
          </p:cNvSpPr>
          <p:nvPr>
            <p:ph type="title"/>
          </p:nvPr>
        </p:nvSpPr>
        <p:spPr>
          <a:xfrm>
            <a:off x="251520" y="565837"/>
            <a:ext cx="9073008" cy="551470"/>
          </a:xfrm>
        </p:spPr>
        <p:txBody>
          <a:bodyPr/>
          <a:lstStyle/>
          <a:p>
            <a:pPr eaLnBrk="1" hangingPunct="1"/>
            <a:r>
              <a:rPr lang="zh-CN" altLang="en-US" sz="3600" b="1" dirty="0" smtClean="0">
                <a:solidFill>
                  <a:srgbClr val="FF0000"/>
                </a:solidFill>
                <a:latin typeface="黑体" pitchFamily="2" charset="-122"/>
                <a:ea typeface="黑体" pitchFamily="2" charset="-122"/>
              </a:rPr>
              <a:t>二、当前社区治理面临的新形势新问题</a:t>
            </a:r>
          </a:p>
        </p:txBody>
      </p:sp>
      <p:sp>
        <p:nvSpPr>
          <p:cNvPr id="4" name="TextBox 3"/>
          <p:cNvSpPr txBox="1"/>
          <p:nvPr/>
        </p:nvSpPr>
        <p:spPr>
          <a:xfrm>
            <a:off x="501744" y="2219847"/>
            <a:ext cx="861774" cy="2317301"/>
          </a:xfrm>
          <a:prstGeom prst="rect">
            <a:avLst/>
          </a:prstGeom>
          <a:noFill/>
        </p:spPr>
        <p:txBody>
          <a:bodyPr vert="eaVert" wrap="none" rtlCol="0">
            <a:spAutoFit/>
          </a:bodyPr>
          <a:lstStyle/>
          <a:p>
            <a:r>
              <a:rPr lang="zh-CN" altLang="en-US" sz="4400" b="1" dirty="0" smtClean="0">
                <a:solidFill>
                  <a:srgbClr val="FF0000"/>
                </a:solidFill>
                <a:latin typeface="黑体" panose="02010609060101010101" pitchFamily="49" charset="-122"/>
                <a:ea typeface="黑体" panose="02010609060101010101" pitchFamily="49" charset="-122"/>
              </a:rPr>
              <a:t>微观层面</a:t>
            </a:r>
            <a:endParaRPr lang="zh-CN" altLang="en-US" sz="4400" b="1"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598348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graphicEl>
                                              <a:dgm id="{6879653B-95CC-4016-ABB0-0E8EB914D1AB}"/>
                                            </p:graphicEl>
                                          </p:spTgt>
                                        </p:tgtEl>
                                        <p:attrNameLst>
                                          <p:attrName>style.visibility</p:attrName>
                                        </p:attrNameLst>
                                      </p:cBhvr>
                                      <p:to>
                                        <p:strVal val="visible"/>
                                      </p:to>
                                    </p:set>
                                    <p:animEffect transition="in" filter="wipe(down)">
                                      <p:cBhvr>
                                        <p:cTn id="7" dur="500"/>
                                        <p:tgtEl>
                                          <p:spTgt spid="6">
                                            <p:graphicEl>
                                              <a:dgm id="{6879653B-95CC-4016-ABB0-0E8EB914D1AB}"/>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graphicEl>
                                              <a:dgm id="{D93B5C8E-8CFB-4C2D-A549-875BA72F8BF3}"/>
                                            </p:graphicEl>
                                          </p:spTgt>
                                        </p:tgtEl>
                                        <p:attrNameLst>
                                          <p:attrName>style.visibility</p:attrName>
                                        </p:attrNameLst>
                                      </p:cBhvr>
                                      <p:to>
                                        <p:strVal val="visible"/>
                                      </p:to>
                                    </p:set>
                                    <p:animEffect transition="in" filter="wipe(down)">
                                      <p:cBhvr>
                                        <p:cTn id="11" dur="500"/>
                                        <p:tgtEl>
                                          <p:spTgt spid="6">
                                            <p:graphicEl>
                                              <a:dgm id="{D93B5C8E-8CFB-4C2D-A549-875BA72F8BF3}"/>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6">
                                            <p:graphicEl>
                                              <a:dgm id="{09B5B54F-4219-45ED-846A-8ACD886E8C8B}"/>
                                            </p:graphicEl>
                                          </p:spTgt>
                                        </p:tgtEl>
                                        <p:attrNameLst>
                                          <p:attrName>style.visibility</p:attrName>
                                        </p:attrNameLst>
                                      </p:cBhvr>
                                      <p:to>
                                        <p:strVal val="visible"/>
                                      </p:to>
                                    </p:set>
                                    <p:animEffect transition="in" filter="wipe(down)">
                                      <p:cBhvr>
                                        <p:cTn id="16" dur="500"/>
                                        <p:tgtEl>
                                          <p:spTgt spid="6">
                                            <p:graphicEl>
                                              <a:dgm id="{09B5B54F-4219-45ED-846A-8ACD886E8C8B}"/>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6">
                                            <p:graphicEl>
                                              <a:dgm id="{BA1E4A88-14D7-4115-85F1-D5588078E2B9}"/>
                                            </p:graphicEl>
                                          </p:spTgt>
                                        </p:tgtEl>
                                        <p:attrNameLst>
                                          <p:attrName>style.visibility</p:attrName>
                                        </p:attrNameLst>
                                      </p:cBhvr>
                                      <p:to>
                                        <p:strVal val="visible"/>
                                      </p:to>
                                    </p:set>
                                    <p:animEffect transition="in" filter="wipe(down)">
                                      <p:cBhvr>
                                        <p:cTn id="21" dur="500"/>
                                        <p:tgtEl>
                                          <p:spTgt spid="6">
                                            <p:graphicEl>
                                              <a:dgm id="{BA1E4A88-14D7-4115-85F1-D5588078E2B9}"/>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6">
                                            <p:graphicEl>
                                              <a:dgm id="{7D5920EF-A3EC-453E-8376-F270ED5F54CD}"/>
                                            </p:graphicEl>
                                          </p:spTgt>
                                        </p:tgtEl>
                                        <p:attrNameLst>
                                          <p:attrName>style.visibility</p:attrName>
                                        </p:attrNameLst>
                                      </p:cBhvr>
                                      <p:to>
                                        <p:strVal val="visible"/>
                                      </p:to>
                                    </p:set>
                                    <p:animEffect transition="in" filter="wipe(down)">
                                      <p:cBhvr>
                                        <p:cTn id="26" dur="500"/>
                                        <p:tgtEl>
                                          <p:spTgt spid="6">
                                            <p:graphicEl>
                                              <a:dgm id="{7D5920EF-A3EC-453E-8376-F270ED5F54C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62290" y="553244"/>
            <a:ext cx="4501801" cy="587707"/>
          </a:xfrm>
        </p:spPr>
        <p:txBody>
          <a:bodyPr>
            <a:normAutofit/>
          </a:bodyPr>
          <a:lstStyle/>
          <a:p>
            <a:pPr marL="0" indent="0">
              <a:buNone/>
            </a:pPr>
            <a:r>
              <a:rPr lang="zh-CN" altLang="en-US" sz="3200" b="1" dirty="0">
                <a:solidFill>
                  <a:srgbClr val="FF0000"/>
                </a:solidFill>
                <a:latin typeface="黑体" pitchFamily="49" charset="-122"/>
                <a:ea typeface="黑体" pitchFamily="49" charset="-122"/>
              </a:rPr>
              <a:t>各类</a:t>
            </a:r>
            <a:r>
              <a:rPr lang="zh-CN" altLang="en-US" sz="3200" b="1" dirty="0" smtClean="0">
                <a:solidFill>
                  <a:srgbClr val="FF0000"/>
                </a:solidFill>
                <a:latin typeface="黑体" pitchFamily="49" charset="-122"/>
                <a:ea typeface="黑体" pitchFamily="49" charset="-122"/>
              </a:rPr>
              <a:t>民生问题</a:t>
            </a:r>
            <a:endParaRPr lang="zh-CN" altLang="en-US" sz="3200" b="1" dirty="0">
              <a:solidFill>
                <a:srgbClr val="FF0000"/>
              </a:solidFill>
              <a:latin typeface="黑体" pitchFamily="49" charset="-122"/>
              <a:ea typeface="黑体" pitchFamily="49" charset="-122"/>
            </a:endParaRPr>
          </a:p>
        </p:txBody>
      </p:sp>
      <p:sp>
        <p:nvSpPr>
          <p:cNvPr id="5" name="内容占位符 2"/>
          <p:cNvSpPr txBox="1">
            <a:spLocks/>
          </p:cNvSpPr>
          <p:nvPr/>
        </p:nvSpPr>
        <p:spPr bwMode="auto">
          <a:xfrm>
            <a:off x="827584" y="1129307"/>
            <a:ext cx="7056784" cy="256828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zh-CN" altLang="en-US" sz="2800" b="1" dirty="0" smtClean="0">
                <a:latin typeface="华文楷体" panose="02010600040101010101" pitchFamily="2" charset="-122"/>
                <a:ea typeface="华文楷体" panose="02010600040101010101" pitchFamily="2" charset="-122"/>
              </a:rPr>
              <a:t>贫困问题</a:t>
            </a:r>
            <a:endParaRPr lang="en-US" altLang="zh-CN" sz="2800" b="1" dirty="0" smtClean="0">
              <a:latin typeface="华文楷体" panose="02010600040101010101" pitchFamily="2" charset="-122"/>
              <a:ea typeface="华文楷体" panose="02010600040101010101" pitchFamily="2" charset="-122"/>
            </a:endParaRPr>
          </a:p>
          <a:p>
            <a:r>
              <a:rPr lang="zh-CN" altLang="en-US" sz="2800" b="1" dirty="0" smtClean="0">
                <a:latin typeface="华文楷体" panose="02010600040101010101" pitchFamily="2" charset="-122"/>
                <a:ea typeface="华文楷体" panose="02010600040101010101" pitchFamily="2" charset="-122"/>
              </a:rPr>
              <a:t>食品安全问题</a:t>
            </a:r>
            <a:endParaRPr lang="en-US" altLang="zh-CN" sz="2800" b="1" dirty="0" smtClean="0">
              <a:latin typeface="华文楷体" panose="02010600040101010101" pitchFamily="2" charset="-122"/>
              <a:ea typeface="华文楷体" panose="02010600040101010101" pitchFamily="2" charset="-122"/>
            </a:endParaRPr>
          </a:p>
          <a:p>
            <a:r>
              <a:rPr lang="zh-CN" altLang="en-US" sz="2800" b="1" dirty="0" smtClean="0">
                <a:latin typeface="华文楷体" panose="02010600040101010101" pitchFamily="2" charset="-122"/>
                <a:ea typeface="华文楷体" panose="02010600040101010101" pitchFamily="2" charset="-122"/>
              </a:rPr>
              <a:t>物价房价居高不下</a:t>
            </a:r>
            <a:endParaRPr lang="en-US" altLang="zh-CN" sz="2800" b="1" dirty="0" smtClean="0">
              <a:latin typeface="华文楷体" panose="02010600040101010101" pitchFamily="2" charset="-122"/>
              <a:ea typeface="华文楷体" panose="02010600040101010101" pitchFamily="2" charset="-122"/>
            </a:endParaRPr>
          </a:p>
          <a:p>
            <a:r>
              <a:rPr lang="zh-CN" altLang="en-US" sz="2800" b="1" dirty="0" smtClean="0">
                <a:latin typeface="华文楷体" panose="02010600040101010101" pitchFamily="2" charset="-122"/>
                <a:ea typeface="华文楷体" panose="02010600040101010101" pitchFamily="2" charset="-122"/>
              </a:rPr>
              <a:t>教育资源不均衡</a:t>
            </a:r>
            <a:endParaRPr lang="en-US" altLang="zh-CN" sz="2800" b="1" dirty="0" smtClean="0">
              <a:latin typeface="华文楷体" panose="02010600040101010101" pitchFamily="2" charset="-122"/>
              <a:ea typeface="华文楷体" panose="02010600040101010101" pitchFamily="2" charset="-122"/>
            </a:endParaRPr>
          </a:p>
          <a:p>
            <a:r>
              <a:rPr lang="zh-CN" altLang="en-US" sz="2800" b="1" dirty="0" smtClean="0">
                <a:latin typeface="华文楷体" panose="02010600040101010101" pitchFamily="2" charset="-122"/>
                <a:ea typeface="华文楷体" panose="02010600040101010101" pitchFamily="2" charset="-122"/>
              </a:rPr>
              <a:t>看病难  看病贵</a:t>
            </a:r>
            <a:endParaRPr lang="en-US" altLang="zh-CN" sz="2800" b="1" dirty="0" smtClean="0">
              <a:latin typeface="华文楷体" panose="02010600040101010101" pitchFamily="2" charset="-122"/>
              <a:ea typeface="华文楷体" panose="02010600040101010101" pitchFamily="2" charset="-122"/>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8" y="3697593"/>
            <a:ext cx="2730345" cy="18719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7888" y="3697595"/>
            <a:ext cx="2886280" cy="18719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1300" y="3697594"/>
            <a:ext cx="2771183" cy="18719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1300" y="2137420"/>
            <a:ext cx="2771183" cy="156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21300" y="517242"/>
            <a:ext cx="2771183" cy="1620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0840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1520" y="2137420"/>
            <a:ext cx="789766" cy="2399728"/>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6" name="图示 5"/>
          <p:cNvGraphicFramePr/>
          <p:nvPr>
            <p:extLst>
              <p:ext uri="{D42A27DB-BD31-4B8C-83A1-F6EECF244321}">
                <p14:modId xmlns:p14="http://schemas.microsoft.com/office/powerpoint/2010/main" val="3269227158"/>
              </p:ext>
            </p:extLst>
          </p:nvPr>
        </p:nvGraphicFramePr>
        <p:xfrm>
          <a:off x="571472" y="1666866"/>
          <a:ext cx="8286808" cy="3386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243" name="Rectangle 2"/>
          <p:cNvSpPr>
            <a:spLocks noGrp="1" noChangeArrowheads="1"/>
          </p:cNvSpPr>
          <p:nvPr>
            <p:ph type="title"/>
          </p:nvPr>
        </p:nvSpPr>
        <p:spPr>
          <a:xfrm>
            <a:off x="251520" y="565837"/>
            <a:ext cx="9073008" cy="551470"/>
          </a:xfrm>
        </p:spPr>
        <p:txBody>
          <a:bodyPr/>
          <a:lstStyle/>
          <a:p>
            <a:pPr eaLnBrk="1" hangingPunct="1"/>
            <a:r>
              <a:rPr lang="zh-CN" altLang="en-US" sz="3600" b="1" dirty="0" smtClean="0">
                <a:solidFill>
                  <a:srgbClr val="FF0000"/>
                </a:solidFill>
                <a:latin typeface="黑体" pitchFamily="2" charset="-122"/>
                <a:ea typeface="黑体" pitchFamily="2" charset="-122"/>
              </a:rPr>
              <a:t>二、当前社区治理面临的新形势新问题</a:t>
            </a:r>
          </a:p>
        </p:txBody>
      </p:sp>
      <p:sp>
        <p:nvSpPr>
          <p:cNvPr id="4" name="TextBox 3"/>
          <p:cNvSpPr txBox="1"/>
          <p:nvPr/>
        </p:nvSpPr>
        <p:spPr>
          <a:xfrm>
            <a:off x="251520" y="2219847"/>
            <a:ext cx="861774" cy="2317301"/>
          </a:xfrm>
          <a:prstGeom prst="rect">
            <a:avLst/>
          </a:prstGeom>
          <a:noFill/>
        </p:spPr>
        <p:txBody>
          <a:bodyPr vert="eaVert" wrap="none" rtlCol="0">
            <a:spAutoFit/>
          </a:bodyPr>
          <a:lstStyle/>
          <a:p>
            <a:r>
              <a:rPr lang="zh-CN" altLang="en-US" sz="4400" b="1" dirty="0" smtClean="0">
                <a:solidFill>
                  <a:srgbClr val="FF0000"/>
                </a:solidFill>
                <a:latin typeface="黑体" panose="02010609060101010101" pitchFamily="49" charset="-122"/>
                <a:ea typeface="黑体" panose="02010609060101010101" pitchFamily="49" charset="-122"/>
              </a:rPr>
              <a:t>微观层面</a:t>
            </a:r>
            <a:endParaRPr lang="zh-CN" altLang="en-US" sz="4400" b="1"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969479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74" y="1"/>
            <a:ext cx="9136126" cy="1597360"/>
          </a:xfr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0" y="1597360"/>
            <a:ext cx="9134080" cy="4117640"/>
          </a:xfrm>
          <a:prstGeom prst="rect">
            <a:avLst/>
          </a:prstGeom>
        </p:spPr>
      </p:pic>
    </p:spTree>
    <p:extLst>
      <p:ext uri="{BB962C8B-B14F-4D97-AF65-F5344CB8AC3E}">
        <p14:creationId xmlns:p14="http://schemas.microsoft.com/office/powerpoint/2010/main" val="3574289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22" y="0"/>
            <a:ext cx="9159121" cy="5715000"/>
          </a:xfrm>
        </p:spPr>
      </p:pic>
    </p:spTree>
    <p:extLst>
      <p:ext uri="{BB962C8B-B14F-4D97-AF65-F5344CB8AC3E}">
        <p14:creationId xmlns:p14="http://schemas.microsoft.com/office/powerpoint/2010/main" val="127533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a:xfrm>
            <a:off x="395536" y="343979"/>
            <a:ext cx="8856984" cy="893341"/>
          </a:xfrm>
        </p:spPr>
        <p:txBody>
          <a:bodyPr/>
          <a:lstStyle/>
          <a:p>
            <a:pPr eaLnBrk="1" hangingPunct="1"/>
            <a:r>
              <a:rPr lang="zh-CN" altLang="en-US" sz="3600" b="1" dirty="0" smtClean="0">
                <a:solidFill>
                  <a:srgbClr val="FF0000"/>
                </a:solidFill>
                <a:latin typeface="黑体" pitchFamily="2" charset="-122"/>
                <a:ea typeface="黑体" pitchFamily="2" charset="-122"/>
              </a:rPr>
              <a:t>三、进一步创新社区治理 强化社区自治</a:t>
            </a:r>
            <a:r>
              <a:rPr lang="en-US" altLang="zh-CN" sz="3600" b="1" dirty="0" smtClean="0">
                <a:solidFill>
                  <a:srgbClr val="FF0000"/>
                </a:solidFill>
                <a:latin typeface="黑体" pitchFamily="2" charset="-122"/>
                <a:ea typeface="黑体" pitchFamily="2" charset="-122"/>
              </a:rPr>
              <a:t/>
            </a:r>
            <a:br>
              <a:rPr lang="en-US" altLang="zh-CN" sz="3600" b="1" dirty="0" smtClean="0">
                <a:solidFill>
                  <a:srgbClr val="FF0000"/>
                </a:solidFill>
                <a:latin typeface="黑体" pitchFamily="2" charset="-122"/>
                <a:ea typeface="黑体" pitchFamily="2" charset="-122"/>
              </a:rPr>
            </a:br>
            <a:r>
              <a:rPr lang="en-US" altLang="zh-CN" sz="3600" b="1" dirty="0">
                <a:solidFill>
                  <a:srgbClr val="FF0000"/>
                </a:solidFill>
                <a:latin typeface="黑体" pitchFamily="2" charset="-122"/>
                <a:ea typeface="黑体" pitchFamily="2" charset="-122"/>
              </a:rPr>
              <a:t> </a:t>
            </a:r>
            <a:r>
              <a:rPr lang="en-US" altLang="zh-CN" sz="3600" b="1" dirty="0" smtClean="0">
                <a:solidFill>
                  <a:srgbClr val="FF0000"/>
                </a:solidFill>
                <a:latin typeface="黑体" pitchFamily="2" charset="-122"/>
                <a:ea typeface="黑体" pitchFamily="2" charset="-122"/>
              </a:rPr>
              <a:t>   </a:t>
            </a:r>
            <a:r>
              <a:rPr lang="zh-CN" altLang="en-US" sz="3600" b="1" dirty="0" smtClean="0">
                <a:solidFill>
                  <a:srgbClr val="FF0000"/>
                </a:solidFill>
                <a:latin typeface="黑体" pitchFamily="2" charset="-122"/>
                <a:ea typeface="黑体" pitchFamily="2" charset="-122"/>
              </a:rPr>
              <a:t>和服务功能</a:t>
            </a:r>
          </a:p>
        </p:txBody>
      </p:sp>
      <p:graphicFrame>
        <p:nvGraphicFramePr>
          <p:cNvPr id="6" name="内容占位符 5"/>
          <p:cNvGraphicFramePr>
            <a:graphicFrameLocks noGrp="1"/>
          </p:cNvGraphicFramePr>
          <p:nvPr>
            <p:ph idx="1"/>
            <p:extLst>
              <p:ext uri="{D42A27DB-BD31-4B8C-83A1-F6EECF244321}">
                <p14:modId xmlns:p14="http://schemas.microsoft.com/office/powerpoint/2010/main" val="2691284526"/>
              </p:ext>
            </p:extLst>
          </p:nvPr>
        </p:nvGraphicFramePr>
        <p:xfrm>
          <a:off x="611560" y="1321328"/>
          <a:ext cx="8136904" cy="42004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882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11560" y="1345332"/>
            <a:ext cx="7920880" cy="417646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07" name="Rectangle 2"/>
          <p:cNvSpPr>
            <a:spLocks noGrp="1" noChangeArrowheads="1"/>
          </p:cNvSpPr>
          <p:nvPr>
            <p:ph type="title"/>
          </p:nvPr>
        </p:nvSpPr>
        <p:spPr>
          <a:xfrm>
            <a:off x="466728" y="254001"/>
            <a:ext cx="8569325" cy="1013354"/>
          </a:xfrm>
        </p:spPr>
        <p:txBody>
          <a:bodyPr/>
          <a:lstStyle/>
          <a:p>
            <a:pPr eaLnBrk="1" hangingPunct="1">
              <a:buClr>
                <a:schemeClr val="accent2"/>
              </a:buClr>
            </a:pPr>
            <a:r>
              <a:rPr lang="zh-CN" altLang="en-US" sz="3000" b="1" dirty="0" smtClean="0">
                <a:solidFill>
                  <a:srgbClr val="FF0000"/>
                </a:solidFill>
                <a:ea typeface="黑体" pitchFamily="2" charset="-122"/>
              </a:rPr>
              <a:t>（一）固本强基，加强基层党组织领导核心作用</a:t>
            </a:r>
          </a:p>
        </p:txBody>
      </p:sp>
      <p:sp>
        <p:nvSpPr>
          <p:cNvPr id="2" name="内容占位符 1"/>
          <p:cNvSpPr>
            <a:spLocks noGrp="1"/>
          </p:cNvSpPr>
          <p:nvPr>
            <p:ph sz="half" idx="2"/>
          </p:nvPr>
        </p:nvSpPr>
        <p:spPr>
          <a:xfrm>
            <a:off x="683568" y="1384047"/>
            <a:ext cx="7931224" cy="4065741"/>
          </a:xfrm>
        </p:spPr>
        <p:txBody>
          <a:bodyPr/>
          <a:lstStyle/>
          <a:p>
            <a:r>
              <a:rPr lang="zh-CN" altLang="en-US" sz="2200" b="1" dirty="0">
                <a:latin typeface="+mn-ea"/>
              </a:rPr>
              <a:t>加强和改进街道（乡镇）、城乡社区党组织对社区各类组织和各项工作的领导，确保党的路线方针政策在城乡社区全面贯彻落实</a:t>
            </a:r>
            <a:r>
              <a:rPr lang="zh-CN" altLang="en-US" sz="2200" b="1" dirty="0" smtClean="0">
                <a:latin typeface="+mn-ea"/>
              </a:rPr>
              <a:t>。</a:t>
            </a:r>
            <a:endParaRPr lang="en-US" altLang="zh-CN" sz="2200" b="1" dirty="0" smtClean="0">
              <a:latin typeface="+mn-ea"/>
            </a:endParaRPr>
          </a:p>
          <a:p>
            <a:r>
              <a:rPr lang="zh-CN" altLang="en-US" sz="2200" b="1" dirty="0">
                <a:latin typeface="+mn-ea"/>
              </a:rPr>
              <a:t>推动街道（乡镇）党（工）委把工作重心转移到基层党组织建设上来，转移到做好公共服务、公共管理、公共安全工作上来，转移到为经济社会发展提供良好公共环境上来</a:t>
            </a:r>
            <a:r>
              <a:rPr lang="zh-CN" altLang="en-US" sz="2200" b="1" dirty="0" smtClean="0">
                <a:latin typeface="+mn-ea"/>
              </a:rPr>
              <a:t>。</a:t>
            </a:r>
            <a:endParaRPr lang="en-US" altLang="zh-CN" sz="2200" b="1" dirty="0" smtClean="0">
              <a:latin typeface="+mn-ea"/>
            </a:endParaRPr>
          </a:p>
          <a:p>
            <a:r>
              <a:rPr lang="zh-CN" altLang="en-US" sz="2200" b="1" dirty="0">
                <a:latin typeface="+mn-ea"/>
              </a:rPr>
              <a:t>推进街道（乡镇）、城乡社区与驻社区单位共建互补，深入拓展区域化党建。扩大城市新兴领域党建工作覆盖，推进商务楼宇、各类园区、商圈市场、网络媒体等的党建覆盖</a:t>
            </a:r>
            <a:r>
              <a:rPr lang="zh-CN" altLang="en-US" sz="2200" b="1" dirty="0" smtClean="0">
                <a:latin typeface="+mn-ea"/>
              </a:rPr>
              <a:t>。</a:t>
            </a:r>
            <a:endParaRPr lang="en-US" altLang="zh-CN" sz="2200" b="1" dirty="0" smtClean="0">
              <a:latin typeface="+mn-ea"/>
            </a:endParaRPr>
          </a:p>
          <a:p>
            <a:r>
              <a:rPr lang="zh-CN" altLang="en-US" sz="2200" b="1" dirty="0">
                <a:latin typeface="+mn-ea"/>
              </a:rPr>
              <a:t>加强城乡社区党风廉政建设，推动全面从严治党向城乡社区延伸，切实解决居民群众身边的腐败问题。</a:t>
            </a:r>
          </a:p>
        </p:txBody>
      </p:sp>
    </p:spTree>
    <p:extLst>
      <p:ext uri="{BB962C8B-B14F-4D97-AF65-F5344CB8AC3E}">
        <p14:creationId xmlns:p14="http://schemas.microsoft.com/office/powerpoint/2010/main" val="468396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fade">
                                      <p:cBhvr>
                                        <p:cTn id="15" dur="500"/>
                                        <p:tgtEl>
                                          <p:spTgt spid="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fade">
                                      <p:cBhvr>
                                        <p:cTn id="20" dur="500"/>
                                        <p:tgtEl>
                                          <p:spTgt spid="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Effect transition="in" filter="fade">
                                      <p:cBhvr>
                                        <p:cTn id="25"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251520" y="481236"/>
            <a:ext cx="8712968" cy="780087"/>
          </a:xfrm>
        </p:spPr>
        <p:txBody>
          <a:bodyPr/>
          <a:lstStyle/>
          <a:p>
            <a:pPr algn="ctr"/>
            <a:r>
              <a:rPr lang="en-US" altLang="zh-CN" sz="3000" b="1" dirty="0" smtClean="0">
                <a:solidFill>
                  <a:srgbClr val="FF0000"/>
                </a:solidFill>
                <a:latin typeface="黑体" panose="02010609060101010101" pitchFamily="49" charset="-122"/>
                <a:ea typeface="黑体" panose="02010609060101010101" pitchFamily="49" charset="-122"/>
              </a:rPr>
              <a:t/>
            </a:r>
            <a:br>
              <a:rPr lang="en-US" altLang="zh-CN" sz="3000" b="1" dirty="0" smtClean="0">
                <a:solidFill>
                  <a:srgbClr val="FF0000"/>
                </a:solidFill>
                <a:latin typeface="黑体" panose="02010609060101010101" pitchFamily="49" charset="-122"/>
                <a:ea typeface="黑体" panose="02010609060101010101" pitchFamily="49" charset="-122"/>
              </a:rPr>
            </a:br>
            <a:r>
              <a:rPr lang="en-US" altLang="zh-CN" sz="2800" b="1" dirty="0" smtClean="0">
                <a:solidFill>
                  <a:schemeClr val="tx1"/>
                </a:solidFill>
                <a:latin typeface="黑体" panose="02010609060101010101" pitchFamily="49" charset="-122"/>
                <a:ea typeface="黑体" panose="02010609060101010101" pitchFamily="49" charset="-122"/>
              </a:rPr>
              <a:t>《</a:t>
            </a:r>
            <a:r>
              <a:rPr lang="zh-CN" altLang="en-US" sz="2800" b="1" dirty="0">
                <a:solidFill>
                  <a:schemeClr val="tx1"/>
                </a:solidFill>
                <a:latin typeface="黑体" panose="02010609060101010101" pitchFamily="49" charset="-122"/>
                <a:ea typeface="黑体" panose="02010609060101010101" pitchFamily="49" charset="-122"/>
              </a:rPr>
              <a:t>关于进一步加强农村村级党组织建设的若干意见</a:t>
            </a:r>
            <a:r>
              <a:rPr lang="en-US" altLang="zh-CN" sz="2800" b="1" dirty="0" smtClean="0">
                <a:solidFill>
                  <a:schemeClr val="tx1"/>
                </a:solidFill>
                <a:latin typeface="黑体" panose="02010609060101010101" pitchFamily="49" charset="-122"/>
                <a:ea typeface="黑体" panose="02010609060101010101" pitchFamily="49" charset="-122"/>
              </a:rPr>
              <a:t>》</a:t>
            </a:r>
            <a:r>
              <a:rPr lang="en-US" altLang="zh-CN" sz="3000" b="1" dirty="0" smtClean="0">
                <a:solidFill>
                  <a:schemeClr val="tx1"/>
                </a:solidFill>
                <a:latin typeface="黑体" panose="02010609060101010101" pitchFamily="49" charset="-122"/>
                <a:ea typeface="黑体" panose="02010609060101010101" pitchFamily="49" charset="-122"/>
              </a:rPr>
              <a:t/>
            </a:r>
            <a:br>
              <a:rPr lang="en-US" altLang="zh-CN" sz="3000" b="1" dirty="0" smtClean="0">
                <a:solidFill>
                  <a:schemeClr val="tx1"/>
                </a:solidFill>
                <a:latin typeface="黑体" panose="02010609060101010101" pitchFamily="49" charset="-122"/>
                <a:ea typeface="黑体" panose="02010609060101010101" pitchFamily="49" charset="-122"/>
              </a:rPr>
            </a:br>
            <a:r>
              <a:rPr lang="en-US" altLang="zh-CN" sz="2000" b="1" dirty="0" smtClean="0">
                <a:solidFill>
                  <a:schemeClr val="tx1"/>
                </a:solidFill>
                <a:latin typeface="+mn-ea"/>
                <a:ea typeface="+mn-ea"/>
              </a:rPr>
              <a:t>2017</a:t>
            </a:r>
            <a:r>
              <a:rPr lang="zh-CN" altLang="en-US" sz="2000" b="1" dirty="0" smtClean="0">
                <a:solidFill>
                  <a:schemeClr val="tx1"/>
                </a:solidFill>
                <a:latin typeface="+mn-ea"/>
                <a:ea typeface="+mn-ea"/>
              </a:rPr>
              <a:t>年</a:t>
            </a:r>
            <a:r>
              <a:rPr lang="en-US" altLang="zh-CN" sz="2000" b="1" dirty="0" smtClean="0">
                <a:solidFill>
                  <a:schemeClr val="tx1"/>
                </a:solidFill>
                <a:latin typeface="+mn-ea"/>
                <a:ea typeface="+mn-ea"/>
              </a:rPr>
              <a:t>12</a:t>
            </a:r>
            <a:r>
              <a:rPr lang="zh-CN" altLang="en-US" sz="2000" b="1" dirty="0" smtClean="0">
                <a:solidFill>
                  <a:schemeClr val="tx1"/>
                </a:solidFill>
                <a:latin typeface="+mn-ea"/>
                <a:ea typeface="+mn-ea"/>
              </a:rPr>
              <a:t>月 山东省委办公厅</a:t>
            </a:r>
            <a:endParaRPr lang="zh-CN" altLang="en-US" sz="2000" b="1" dirty="0">
              <a:solidFill>
                <a:schemeClr val="tx1"/>
              </a:solidFill>
              <a:latin typeface="+mn-ea"/>
              <a:ea typeface="+mn-ea"/>
            </a:endParaRPr>
          </a:p>
        </p:txBody>
      </p:sp>
      <p:sp>
        <p:nvSpPr>
          <p:cNvPr id="7" name="内容占位符 6"/>
          <p:cNvSpPr>
            <a:spLocks noGrp="1"/>
          </p:cNvSpPr>
          <p:nvPr>
            <p:ph sz="half" idx="1"/>
          </p:nvPr>
        </p:nvSpPr>
        <p:spPr>
          <a:xfrm>
            <a:off x="467544" y="1273324"/>
            <a:ext cx="8496944" cy="4104456"/>
          </a:xfrm>
        </p:spPr>
        <p:txBody>
          <a:bodyPr/>
          <a:lstStyle/>
          <a:p>
            <a:pPr>
              <a:buFont typeface="Wingdings" panose="05000000000000000000" pitchFamily="2" charset="2"/>
              <a:buChar char="n"/>
            </a:pPr>
            <a:r>
              <a:rPr lang="zh-CN" altLang="en-US" sz="2000" b="1" dirty="0">
                <a:solidFill>
                  <a:srgbClr val="FF0000"/>
                </a:solidFill>
                <a:latin typeface="黑体" panose="02010609060101010101" pitchFamily="49" charset="-122"/>
                <a:ea typeface="黑体" panose="02010609060101010101" pitchFamily="49" charset="-122"/>
              </a:rPr>
              <a:t>明确村级党组织工作</a:t>
            </a:r>
            <a:r>
              <a:rPr lang="zh-CN" altLang="en-US" sz="2000" b="1" dirty="0" smtClean="0">
                <a:solidFill>
                  <a:srgbClr val="FF0000"/>
                </a:solidFill>
                <a:latin typeface="黑体" panose="02010609060101010101" pitchFamily="49" charset="-122"/>
                <a:ea typeface="黑体" panose="02010609060101010101" pitchFamily="49" charset="-122"/>
              </a:rPr>
              <a:t>重点</a:t>
            </a:r>
            <a:endParaRPr lang="en-US" altLang="zh-CN" sz="2000" b="1" dirty="0" smtClean="0">
              <a:solidFill>
                <a:srgbClr val="FF0000"/>
              </a:solidFill>
              <a:latin typeface="黑体" panose="02010609060101010101" pitchFamily="49" charset="-122"/>
              <a:ea typeface="黑体" panose="02010609060101010101" pitchFamily="49" charset="-122"/>
            </a:endParaRPr>
          </a:p>
          <a:p>
            <a:pPr marL="0" indent="0">
              <a:buNone/>
            </a:pPr>
            <a:r>
              <a:rPr lang="zh-CN" altLang="en-US" sz="1800" b="1" dirty="0" smtClean="0">
                <a:solidFill>
                  <a:srgbClr val="0070C0"/>
                </a:solidFill>
                <a:latin typeface="+mn-ea"/>
              </a:rPr>
              <a:t>  推动</a:t>
            </a:r>
            <a:r>
              <a:rPr lang="zh-CN" altLang="en-US" sz="1800" b="1" dirty="0">
                <a:solidFill>
                  <a:srgbClr val="0070C0"/>
                </a:solidFill>
                <a:latin typeface="+mn-ea"/>
              </a:rPr>
              <a:t>科学发展、推进脱贫攻坚、密切联系群众、强化政治引领、加强自身建设</a:t>
            </a:r>
            <a:endParaRPr lang="en-US" altLang="zh-CN" sz="1800" b="1" dirty="0" smtClean="0">
              <a:solidFill>
                <a:srgbClr val="0070C0"/>
              </a:solidFill>
              <a:latin typeface="+mn-ea"/>
            </a:endParaRPr>
          </a:p>
          <a:p>
            <a:pPr>
              <a:buFont typeface="Wingdings" panose="05000000000000000000" pitchFamily="2" charset="2"/>
              <a:buChar char="n"/>
            </a:pPr>
            <a:r>
              <a:rPr lang="zh-CN" altLang="en-US" sz="2000" b="1" dirty="0">
                <a:solidFill>
                  <a:srgbClr val="FF0000"/>
                </a:solidFill>
                <a:latin typeface="黑体" panose="02010609060101010101" pitchFamily="49" charset="-122"/>
                <a:ea typeface="黑体" panose="02010609060101010101" pitchFamily="49" charset="-122"/>
              </a:rPr>
              <a:t>提升农村党组织组织</a:t>
            </a:r>
            <a:r>
              <a:rPr lang="zh-CN" altLang="en-US" sz="2000" b="1" dirty="0" smtClean="0">
                <a:solidFill>
                  <a:srgbClr val="FF0000"/>
                </a:solidFill>
                <a:latin typeface="黑体" panose="02010609060101010101" pitchFamily="49" charset="-122"/>
                <a:ea typeface="黑体" panose="02010609060101010101" pitchFamily="49" charset="-122"/>
              </a:rPr>
              <a:t>力</a:t>
            </a:r>
            <a:endParaRPr lang="en-US" altLang="zh-CN" sz="2000" b="1" dirty="0" smtClean="0">
              <a:solidFill>
                <a:srgbClr val="FF0000"/>
              </a:solidFill>
              <a:latin typeface="黑体" panose="02010609060101010101" pitchFamily="49" charset="-122"/>
              <a:ea typeface="黑体" panose="02010609060101010101" pitchFamily="49" charset="-122"/>
            </a:endParaRPr>
          </a:p>
          <a:p>
            <a:pPr marL="0" indent="0">
              <a:buNone/>
            </a:pPr>
            <a:r>
              <a:rPr lang="zh-CN" altLang="en-US" sz="1800" b="1" dirty="0" smtClean="0">
                <a:solidFill>
                  <a:srgbClr val="0070C0"/>
                </a:solidFill>
                <a:latin typeface="+mn-ea"/>
              </a:rPr>
              <a:t>  农村</a:t>
            </a:r>
            <a:r>
              <a:rPr lang="zh-CN" altLang="en-US" sz="1800" b="1" dirty="0">
                <a:solidFill>
                  <a:srgbClr val="0070C0"/>
                </a:solidFill>
                <a:latin typeface="+mn-ea"/>
              </a:rPr>
              <a:t>党组织评星定级、主题党日制度、党员量化积分管理</a:t>
            </a:r>
            <a:endParaRPr lang="en-US" altLang="zh-CN" sz="1800" b="1" dirty="0">
              <a:solidFill>
                <a:srgbClr val="0070C0"/>
              </a:solidFill>
              <a:latin typeface="+mn-ea"/>
            </a:endParaRPr>
          </a:p>
          <a:p>
            <a:pPr>
              <a:buFont typeface="Wingdings" panose="05000000000000000000" pitchFamily="2" charset="2"/>
              <a:buChar char="n"/>
            </a:pPr>
            <a:r>
              <a:rPr lang="zh-CN" altLang="en-US" sz="2000" b="1" dirty="0">
                <a:solidFill>
                  <a:srgbClr val="FF0000"/>
                </a:solidFill>
                <a:latin typeface="黑体" panose="02010609060101010101" pitchFamily="49" charset="-122"/>
                <a:ea typeface="黑体" panose="02010609060101010101" pitchFamily="49" charset="-122"/>
              </a:rPr>
              <a:t>强化村级组织基础</a:t>
            </a:r>
            <a:r>
              <a:rPr lang="zh-CN" altLang="en-US" sz="2000" b="1" dirty="0" smtClean="0">
                <a:solidFill>
                  <a:srgbClr val="FF0000"/>
                </a:solidFill>
                <a:latin typeface="黑体" panose="02010609060101010101" pitchFamily="49" charset="-122"/>
                <a:ea typeface="黑体" panose="02010609060101010101" pitchFamily="49" charset="-122"/>
              </a:rPr>
              <a:t>保障</a:t>
            </a:r>
            <a:endParaRPr lang="en-US" altLang="zh-CN" sz="2000" b="1" dirty="0" smtClean="0">
              <a:solidFill>
                <a:srgbClr val="FF0000"/>
              </a:solidFill>
              <a:latin typeface="黑体" panose="02010609060101010101" pitchFamily="49" charset="-122"/>
              <a:ea typeface="黑体" panose="02010609060101010101" pitchFamily="49" charset="-122"/>
            </a:endParaRPr>
          </a:p>
          <a:p>
            <a:pPr marL="0" indent="0">
              <a:buNone/>
            </a:pPr>
            <a:r>
              <a:rPr lang="zh-CN" altLang="en-US" sz="1800" b="1" dirty="0" smtClean="0">
                <a:solidFill>
                  <a:srgbClr val="0070C0"/>
                </a:solidFill>
                <a:latin typeface="+mn-ea"/>
              </a:rPr>
              <a:t>  村</a:t>
            </a:r>
            <a:r>
              <a:rPr lang="zh-CN" altLang="en-US" sz="1800" b="1" dirty="0">
                <a:solidFill>
                  <a:srgbClr val="0070C0"/>
                </a:solidFill>
                <a:latin typeface="+mn-ea"/>
              </a:rPr>
              <a:t>级组织运转经费正常增长机制、发展壮大村级集体经济、村级组织活动</a:t>
            </a:r>
            <a:r>
              <a:rPr lang="zh-CN" altLang="en-US" sz="1800" b="1" dirty="0" smtClean="0">
                <a:solidFill>
                  <a:srgbClr val="0070C0"/>
                </a:solidFill>
                <a:latin typeface="+mn-ea"/>
              </a:rPr>
              <a:t>场所</a:t>
            </a:r>
            <a:r>
              <a:rPr lang="en-US" altLang="zh-CN" sz="1800" b="1" dirty="0" smtClean="0">
                <a:solidFill>
                  <a:srgbClr val="0070C0"/>
                </a:solidFill>
                <a:latin typeface="+mn-ea"/>
              </a:rPr>
              <a:t>  </a:t>
            </a:r>
            <a:r>
              <a:rPr lang="zh-CN" altLang="en-US" sz="1800" b="1" dirty="0" smtClean="0">
                <a:solidFill>
                  <a:srgbClr val="0070C0"/>
                </a:solidFill>
                <a:latin typeface="+mn-ea"/>
              </a:rPr>
              <a:t>规范化</a:t>
            </a:r>
            <a:r>
              <a:rPr lang="zh-CN" altLang="en-US" sz="1800" b="1" dirty="0">
                <a:solidFill>
                  <a:srgbClr val="0070C0"/>
                </a:solidFill>
                <a:latin typeface="+mn-ea"/>
              </a:rPr>
              <a:t>建设</a:t>
            </a:r>
            <a:endParaRPr lang="en-US" altLang="zh-CN" sz="1800" b="1" dirty="0">
              <a:solidFill>
                <a:srgbClr val="0070C0"/>
              </a:solidFill>
              <a:latin typeface="+mn-ea"/>
            </a:endParaRPr>
          </a:p>
          <a:p>
            <a:pPr>
              <a:buFont typeface="Wingdings" panose="05000000000000000000" pitchFamily="2" charset="2"/>
              <a:buChar char="n"/>
            </a:pPr>
            <a:r>
              <a:rPr lang="zh-CN" altLang="en-US" sz="2000" b="1" dirty="0" smtClean="0">
                <a:solidFill>
                  <a:srgbClr val="FF0000"/>
                </a:solidFill>
                <a:latin typeface="黑体" panose="02010609060101010101" pitchFamily="49" charset="-122"/>
                <a:ea typeface="黑体" panose="02010609060101010101" pitchFamily="49" charset="-122"/>
              </a:rPr>
              <a:t>加强</a:t>
            </a:r>
            <a:r>
              <a:rPr lang="zh-CN" altLang="en-US" sz="2000" b="1" dirty="0">
                <a:solidFill>
                  <a:srgbClr val="FF0000"/>
                </a:solidFill>
                <a:latin typeface="黑体" panose="02010609060101010101" pitchFamily="49" charset="-122"/>
                <a:ea typeface="黑体" panose="02010609060101010101" pitchFamily="49" charset="-122"/>
              </a:rPr>
              <a:t>对村干部激励</a:t>
            </a:r>
            <a:r>
              <a:rPr lang="zh-CN" altLang="en-US" sz="2000" b="1" dirty="0" smtClean="0">
                <a:solidFill>
                  <a:srgbClr val="FF0000"/>
                </a:solidFill>
                <a:latin typeface="黑体" panose="02010609060101010101" pitchFamily="49" charset="-122"/>
                <a:ea typeface="黑体" panose="02010609060101010101" pitchFamily="49" charset="-122"/>
              </a:rPr>
              <a:t>关怀</a:t>
            </a:r>
            <a:endParaRPr lang="en-US" altLang="zh-CN" sz="2000" b="1" dirty="0" smtClean="0">
              <a:solidFill>
                <a:srgbClr val="FF0000"/>
              </a:solidFill>
              <a:latin typeface="黑体" panose="02010609060101010101" pitchFamily="49" charset="-122"/>
              <a:ea typeface="黑体" panose="02010609060101010101" pitchFamily="49" charset="-122"/>
            </a:endParaRPr>
          </a:p>
          <a:p>
            <a:pPr marL="0" indent="0">
              <a:buNone/>
            </a:pPr>
            <a:r>
              <a:rPr lang="zh-CN" altLang="en-US" sz="1800" b="1" dirty="0" smtClean="0">
                <a:solidFill>
                  <a:srgbClr val="0070C0"/>
                </a:solidFill>
                <a:latin typeface="+mn-ea"/>
              </a:rPr>
              <a:t>  保障</a:t>
            </a:r>
            <a:r>
              <a:rPr lang="zh-CN" altLang="en-US" sz="1800" b="1" dirty="0">
                <a:solidFill>
                  <a:srgbClr val="0070C0"/>
                </a:solidFill>
                <a:latin typeface="+mn-ea"/>
              </a:rPr>
              <a:t>村干部合理待遇、提升村干部素质能力、从优秀村干部中选拔乡镇（街道）机关事业单位工作人员、选树“富民强村好支书”、强化对村干部的关心关爱</a:t>
            </a:r>
            <a:endParaRPr lang="en-US" altLang="zh-CN" sz="1800" b="1" dirty="0">
              <a:solidFill>
                <a:srgbClr val="0070C0"/>
              </a:solidFill>
              <a:latin typeface="+mn-ea"/>
            </a:endParaRPr>
          </a:p>
          <a:p>
            <a:pPr>
              <a:buFont typeface="Wingdings" panose="05000000000000000000" pitchFamily="2" charset="2"/>
              <a:buChar char="n"/>
            </a:pPr>
            <a:r>
              <a:rPr lang="zh-CN" altLang="en-US" sz="2000" b="1" dirty="0">
                <a:solidFill>
                  <a:srgbClr val="FF0000"/>
                </a:solidFill>
                <a:latin typeface="黑体" panose="02010609060101010101" pitchFamily="49" charset="-122"/>
                <a:ea typeface="黑体" panose="02010609060101010101" pitchFamily="49" charset="-122"/>
              </a:rPr>
              <a:t>落实农村党建工作</a:t>
            </a:r>
            <a:r>
              <a:rPr lang="zh-CN" altLang="en-US" sz="2000" b="1" dirty="0" smtClean="0">
                <a:solidFill>
                  <a:srgbClr val="FF0000"/>
                </a:solidFill>
                <a:latin typeface="黑体" panose="02010609060101010101" pitchFamily="49" charset="-122"/>
                <a:ea typeface="黑体" panose="02010609060101010101" pitchFamily="49" charset="-122"/>
              </a:rPr>
              <a:t>责任</a:t>
            </a:r>
            <a:endParaRPr lang="en-US" altLang="zh-CN" sz="2000" b="1" dirty="0" smtClean="0">
              <a:solidFill>
                <a:srgbClr val="FF0000"/>
              </a:solidFill>
              <a:latin typeface="黑体" panose="02010609060101010101" pitchFamily="49" charset="-122"/>
              <a:ea typeface="黑体" panose="02010609060101010101" pitchFamily="49" charset="-122"/>
            </a:endParaRPr>
          </a:p>
          <a:p>
            <a:pPr marL="0" indent="0">
              <a:buNone/>
            </a:pPr>
            <a:r>
              <a:rPr lang="zh-CN" altLang="en-US" sz="1800" b="1" dirty="0" smtClean="0">
                <a:solidFill>
                  <a:srgbClr val="0070C0"/>
                </a:solidFill>
                <a:latin typeface="+mn-ea"/>
              </a:rPr>
              <a:t>  落实</a:t>
            </a:r>
            <a:r>
              <a:rPr lang="zh-CN" altLang="en-US" sz="1800" b="1" dirty="0">
                <a:solidFill>
                  <a:srgbClr val="0070C0"/>
                </a:solidFill>
                <a:latin typeface="+mn-ea"/>
              </a:rPr>
              <a:t>市县乡工作责任、配强工作力量、强化督导考核</a:t>
            </a:r>
          </a:p>
        </p:txBody>
      </p:sp>
    </p:spTree>
    <p:extLst>
      <p:ext uri="{BB962C8B-B14F-4D97-AF65-F5344CB8AC3E}">
        <p14:creationId xmlns:p14="http://schemas.microsoft.com/office/powerpoint/2010/main" val="3796475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251520" y="697260"/>
            <a:ext cx="8712968" cy="780087"/>
          </a:xfrm>
        </p:spPr>
        <p:txBody>
          <a:bodyPr/>
          <a:lstStyle/>
          <a:p>
            <a:pPr algn="ctr"/>
            <a:r>
              <a:rPr lang="en-US" altLang="zh-CN" sz="3000" b="1" dirty="0" smtClean="0">
                <a:solidFill>
                  <a:srgbClr val="FF0000"/>
                </a:solidFill>
                <a:latin typeface="黑体" panose="02010609060101010101" pitchFamily="49" charset="-122"/>
                <a:ea typeface="黑体" panose="02010609060101010101" pitchFamily="49" charset="-122"/>
              </a:rPr>
              <a:t/>
            </a:r>
            <a:br>
              <a:rPr lang="en-US" altLang="zh-CN" sz="3000" b="1" dirty="0" smtClean="0">
                <a:solidFill>
                  <a:srgbClr val="FF0000"/>
                </a:solidFill>
                <a:latin typeface="黑体" panose="02010609060101010101" pitchFamily="49" charset="-122"/>
                <a:ea typeface="黑体" panose="02010609060101010101" pitchFamily="49" charset="-122"/>
              </a:rPr>
            </a:br>
            <a:r>
              <a:rPr lang="en-US" altLang="zh-CN" sz="2800" b="1" dirty="0" smtClean="0">
                <a:solidFill>
                  <a:schemeClr val="tx1"/>
                </a:solidFill>
                <a:latin typeface="黑体" panose="02010609060101010101" pitchFamily="49" charset="-122"/>
                <a:ea typeface="黑体" panose="02010609060101010101" pitchFamily="49" charset="-122"/>
              </a:rPr>
              <a:t>《</a:t>
            </a:r>
            <a:r>
              <a:rPr lang="zh-CN" altLang="en-US" sz="2800" b="1" dirty="0" smtClean="0">
                <a:solidFill>
                  <a:schemeClr val="tx1"/>
                </a:solidFill>
                <a:latin typeface="黑体" panose="02010609060101010101" pitchFamily="49" charset="-122"/>
                <a:ea typeface="黑体" panose="02010609060101010101" pitchFamily="49" charset="-122"/>
              </a:rPr>
              <a:t>关于进一步加强城市社区党组织建设的若干意见</a:t>
            </a:r>
            <a:r>
              <a:rPr lang="en-US" altLang="zh-CN" sz="2800" b="1" dirty="0" smtClean="0">
                <a:solidFill>
                  <a:schemeClr val="tx1"/>
                </a:solidFill>
                <a:latin typeface="黑体" panose="02010609060101010101" pitchFamily="49" charset="-122"/>
                <a:ea typeface="黑体" panose="02010609060101010101" pitchFamily="49" charset="-122"/>
              </a:rPr>
              <a:t>》</a:t>
            </a:r>
            <a:r>
              <a:rPr lang="en-US" altLang="zh-CN" sz="3000" b="1" dirty="0" smtClean="0">
                <a:solidFill>
                  <a:schemeClr val="tx1"/>
                </a:solidFill>
                <a:latin typeface="黑体" panose="02010609060101010101" pitchFamily="49" charset="-122"/>
                <a:ea typeface="黑体" panose="02010609060101010101" pitchFamily="49" charset="-122"/>
              </a:rPr>
              <a:t/>
            </a:r>
            <a:br>
              <a:rPr lang="en-US" altLang="zh-CN" sz="3000" b="1" dirty="0" smtClean="0">
                <a:solidFill>
                  <a:schemeClr val="tx1"/>
                </a:solidFill>
                <a:latin typeface="黑体" panose="02010609060101010101" pitchFamily="49" charset="-122"/>
                <a:ea typeface="黑体" panose="02010609060101010101" pitchFamily="49" charset="-122"/>
              </a:rPr>
            </a:br>
            <a:r>
              <a:rPr lang="en-US" altLang="zh-CN" sz="2000" b="1" dirty="0" smtClean="0">
                <a:solidFill>
                  <a:schemeClr val="tx1"/>
                </a:solidFill>
                <a:latin typeface="+mn-ea"/>
                <a:ea typeface="+mn-ea"/>
              </a:rPr>
              <a:t>2017</a:t>
            </a:r>
            <a:r>
              <a:rPr lang="zh-CN" altLang="en-US" sz="2000" b="1" dirty="0" smtClean="0">
                <a:solidFill>
                  <a:schemeClr val="tx1"/>
                </a:solidFill>
                <a:latin typeface="+mn-ea"/>
                <a:ea typeface="+mn-ea"/>
              </a:rPr>
              <a:t>年</a:t>
            </a:r>
            <a:r>
              <a:rPr lang="en-US" altLang="zh-CN" sz="2000" b="1" dirty="0" smtClean="0">
                <a:solidFill>
                  <a:schemeClr val="tx1"/>
                </a:solidFill>
                <a:latin typeface="+mn-ea"/>
                <a:ea typeface="+mn-ea"/>
              </a:rPr>
              <a:t>12</a:t>
            </a:r>
            <a:r>
              <a:rPr lang="zh-CN" altLang="en-US" sz="2000" b="1" dirty="0" smtClean="0">
                <a:solidFill>
                  <a:schemeClr val="tx1"/>
                </a:solidFill>
                <a:latin typeface="+mn-ea"/>
                <a:ea typeface="+mn-ea"/>
              </a:rPr>
              <a:t>月 山东省委办公厅</a:t>
            </a:r>
            <a:endParaRPr lang="zh-CN" altLang="en-US" sz="2000" b="1" dirty="0">
              <a:solidFill>
                <a:schemeClr val="tx1"/>
              </a:solidFill>
              <a:latin typeface="+mn-ea"/>
              <a:ea typeface="+mn-ea"/>
            </a:endParaRPr>
          </a:p>
        </p:txBody>
      </p:sp>
      <p:sp>
        <p:nvSpPr>
          <p:cNvPr id="7" name="内容占位符 6"/>
          <p:cNvSpPr>
            <a:spLocks noGrp="1"/>
          </p:cNvSpPr>
          <p:nvPr>
            <p:ph sz="half" idx="1"/>
          </p:nvPr>
        </p:nvSpPr>
        <p:spPr>
          <a:xfrm>
            <a:off x="1043608" y="1705372"/>
            <a:ext cx="7848872" cy="3695700"/>
          </a:xfrm>
        </p:spPr>
        <p:txBody>
          <a:bodyPr/>
          <a:lstStyle/>
          <a:p>
            <a:pPr>
              <a:buFont typeface="Wingdings" panose="05000000000000000000" pitchFamily="2" charset="2"/>
              <a:buChar char="n"/>
            </a:pPr>
            <a:r>
              <a:rPr lang="zh-CN" altLang="en-US" sz="2000" b="1" dirty="0" smtClean="0">
                <a:solidFill>
                  <a:srgbClr val="FF0000"/>
                </a:solidFill>
                <a:latin typeface="黑体" panose="02010609060101010101" pitchFamily="49" charset="-122"/>
                <a:ea typeface="黑体" panose="02010609060101010101" pitchFamily="49" charset="-122"/>
              </a:rPr>
              <a:t>明确社区党组织的主要职责和工作重点</a:t>
            </a:r>
            <a:endParaRPr lang="en-US" altLang="zh-CN" sz="2000" b="1" dirty="0" smtClean="0">
              <a:solidFill>
                <a:srgbClr val="FF0000"/>
              </a:solidFill>
              <a:latin typeface="黑体" panose="02010609060101010101" pitchFamily="49" charset="-122"/>
              <a:ea typeface="黑体" panose="02010609060101010101" pitchFamily="49" charset="-122"/>
            </a:endParaRPr>
          </a:p>
          <a:p>
            <a:pPr>
              <a:buFont typeface="Wingdings" panose="05000000000000000000" pitchFamily="2" charset="2"/>
              <a:buChar char="n"/>
            </a:pPr>
            <a:r>
              <a:rPr lang="zh-CN" altLang="en-US" sz="2000" b="1" dirty="0" smtClean="0">
                <a:solidFill>
                  <a:srgbClr val="FF0000"/>
                </a:solidFill>
                <a:latin typeface="黑体" panose="02010609060101010101" pitchFamily="49" charset="-122"/>
                <a:ea typeface="黑体" panose="02010609060101010101" pitchFamily="49" charset="-122"/>
              </a:rPr>
              <a:t>着力提高社区党组织组织力</a:t>
            </a:r>
            <a:endParaRPr lang="en-US" altLang="zh-CN" sz="2000" b="1" dirty="0" smtClean="0">
              <a:solidFill>
                <a:srgbClr val="FF0000"/>
              </a:solidFill>
              <a:latin typeface="黑体" panose="02010609060101010101" pitchFamily="49" charset="-122"/>
              <a:ea typeface="黑体" panose="02010609060101010101" pitchFamily="49" charset="-122"/>
            </a:endParaRPr>
          </a:p>
          <a:p>
            <a:pPr>
              <a:buFont typeface="Wingdings" panose="05000000000000000000" pitchFamily="2" charset="2"/>
              <a:buChar char="n"/>
            </a:pPr>
            <a:r>
              <a:rPr lang="zh-CN" altLang="en-US" sz="2000" b="1" dirty="0" smtClean="0">
                <a:solidFill>
                  <a:srgbClr val="FF0000"/>
                </a:solidFill>
                <a:latin typeface="黑体" panose="02010609060101010101" pitchFamily="49" charset="-122"/>
                <a:ea typeface="黑体" panose="02010609060101010101" pitchFamily="49" charset="-122"/>
              </a:rPr>
              <a:t>着力壮大社区工作力量</a:t>
            </a:r>
            <a:endParaRPr lang="en-US" altLang="zh-CN" sz="2000" b="1" dirty="0" smtClean="0">
              <a:solidFill>
                <a:srgbClr val="FF0000"/>
              </a:solidFill>
              <a:latin typeface="黑体" panose="02010609060101010101" pitchFamily="49" charset="-122"/>
              <a:ea typeface="黑体" panose="02010609060101010101" pitchFamily="49" charset="-122"/>
            </a:endParaRPr>
          </a:p>
          <a:p>
            <a:pPr marL="0" indent="0">
              <a:buNone/>
            </a:pPr>
            <a:r>
              <a:rPr lang="zh-CN" altLang="en-US" sz="2000" b="1" dirty="0" smtClean="0">
                <a:solidFill>
                  <a:srgbClr val="0070C0"/>
                </a:solidFill>
                <a:latin typeface="+mn-ea"/>
              </a:rPr>
              <a:t>  规范</a:t>
            </a:r>
            <a:r>
              <a:rPr lang="zh-CN" altLang="en-US" sz="2000" b="1" dirty="0">
                <a:solidFill>
                  <a:srgbClr val="0070C0"/>
                </a:solidFill>
                <a:latin typeface="+mn-ea"/>
              </a:rPr>
              <a:t>社区专职工作者配备、推动工作力量</a:t>
            </a:r>
            <a:r>
              <a:rPr lang="zh-CN" altLang="en-US" sz="2000" b="1" dirty="0" smtClean="0">
                <a:solidFill>
                  <a:srgbClr val="0070C0"/>
                </a:solidFill>
                <a:latin typeface="+mn-ea"/>
              </a:rPr>
              <a:t>下沉</a:t>
            </a:r>
            <a:endParaRPr lang="en-US" altLang="zh-CN" sz="2000" b="1" dirty="0" smtClean="0">
              <a:solidFill>
                <a:srgbClr val="0070C0"/>
              </a:solidFill>
              <a:latin typeface="+mn-ea"/>
            </a:endParaRPr>
          </a:p>
          <a:p>
            <a:pPr>
              <a:buFont typeface="Wingdings" panose="05000000000000000000" pitchFamily="2" charset="2"/>
              <a:buChar char="n"/>
            </a:pPr>
            <a:r>
              <a:rPr lang="zh-CN" altLang="en-US" sz="2000" b="1" dirty="0" smtClean="0">
                <a:solidFill>
                  <a:srgbClr val="FF0000"/>
                </a:solidFill>
                <a:latin typeface="黑体" panose="02010609060101010101" pitchFamily="49" charset="-122"/>
                <a:ea typeface="黑体" panose="02010609060101010101" pitchFamily="49" charset="-122"/>
              </a:rPr>
              <a:t>着力强化社区工作保障</a:t>
            </a:r>
            <a:endParaRPr lang="en-US" altLang="zh-CN" sz="2000" b="1" dirty="0" smtClean="0">
              <a:solidFill>
                <a:srgbClr val="FF0000"/>
              </a:solidFill>
              <a:latin typeface="黑体" panose="02010609060101010101" pitchFamily="49" charset="-122"/>
              <a:ea typeface="黑体" panose="02010609060101010101" pitchFamily="49" charset="-122"/>
            </a:endParaRPr>
          </a:p>
          <a:p>
            <a:pPr marL="0" indent="0">
              <a:buNone/>
            </a:pPr>
            <a:r>
              <a:rPr lang="zh-CN" altLang="en-US" sz="2000" b="1" dirty="0" smtClean="0">
                <a:solidFill>
                  <a:srgbClr val="0070C0"/>
                </a:solidFill>
                <a:latin typeface="黑体" panose="02010609060101010101" pitchFamily="49" charset="-122"/>
                <a:ea typeface="黑体" panose="02010609060101010101" pitchFamily="49" charset="-122"/>
              </a:rPr>
              <a:t>  </a:t>
            </a:r>
            <a:r>
              <a:rPr lang="zh-CN" altLang="en-US" sz="2000" b="1" dirty="0" smtClean="0">
                <a:solidFill>
                  <a:srgbClr val="0070C0"/>
                </a:solidFill>
                <a:latin typeface="+mn-ea"/>
              </a:rPr>
              <a:t>落实</a:t>
            </a:r>
            <a:r>
              <a:rPr lang="zh-CN" altLang="en-US" sz="2000" b="1" dirty="0">
                <a:solidFill>
                  <a:srgbClr val="0070C0"/>
                </a:solidFill>
                <a:latin typeface="+mn-ea"/>
              </a:rPr>
              <a:t>经费和场所、推动社区减负、深化社区共驻共建</a:t>
            </a:r>
            <a:endParaRPr lang="en-US" altLang="zh-CN" sz="2000" b="1" dirty="0" smtClean="0">
              <a:solidFill>
                <a:srgbClr val="0070C0"/>
              </a:solidFill>
              <a:latin typeface="+mn-ea"/>
            </a:endParaRPr>
          </a:p>
          <a:p>
            <a:pPr>
              <a:buFont typeface="Wingdings" panose="05000000000000000000" pitchFamily="2" charset="2"/>
              <a:buChar char="n"/>
            </a:pPr>
            <a:r>
              <a:rPr lang="zh-CN" altLang="en-US" sz="2000" b="1" dirty="0" smtClean="0">
                <a:solidFill>
                  <a:srgbClr val="FF0000"/>
                </a:solidFill>
                <a:latin typeface="黑体" panose="02010609060101010101" pitchFamily="49" charset="-122"/>
                <a:ea typeface="黑体" panose="02010609060101010101" pitchFamily="49" charset="-122"/>
              </a:rPr>
              <a:t>着力强化关怀激励</a:t>
            </a:r>
            <a:endParaRPr lang="en-US" altLang="zh-CN" sz="2000" b="1" dirty="0" smtClean="0">
              <a:solidFill>
                <a:srgbClr val="FF0000"/>
              </a:solidFill>
              <a:latin typeface="黑体" panose="02010609060101010101" pitchFamily="49" charset="-122"/>
              <a:ea typeface="黑体" panose="02010609060101010101" pitchFamily="49" charset="-122"/>
            </a:endParaRPr>
          </a:p>
          <a:p>
            <a:pPr marL="0" indent="0">
              <a:buNone/>
            </a:pPr>
            <a:r>
              <a:rPr lang="zh-CN" altLang="en-US" sz="2000" b="1" dirty="0" smtClean="0">
                <a:solidFill>
                  <a:srgbClr val="0070C0"/>
                </a:solidFill>
                <a:latin typeface="+mn-ea"/>
              </a:rPr>
              <a:t>  拓宽</a:t>
            </a:r>
            <a:r>
              <a:rPr lang="zh-CN" altLang="en-US" sz="2000" b="1" dirty="0">
                <a:solidFill>
                  <a:srgbClr val="0070C0"/>
                </a:solidFill>
                <a:latin typeface="+mn-ea"/>
              </a:rPr>
              <a:t>发展通道、加强教育培训、强化关心关爱</a:t>
            </a:r>
            <a:endParaRPr lang="en-US" altLang="zh-CN" sz="2000" b="1" dirty="0" smtClean="0">
              <a:solidFill>
                <a:srgbClr val="0070C0"/>
              </a:solidFill>
              <a:latin typeface="+mn-ea"/>
            </a:endParaRPr>
          </a:p>
          <a:p>
            <a:pPr>
              <a:buFont typeface="Wingdings" panose="05000000000000000000" pitchFamily="2" charset="2"/>
              <a:buChar char="n"/>
            </a:pPr>
            <a:r>
              <a:rPr lang="zh-CN" altLang="en-US" sz="2000" b="1" dirty="0" smtClean="0">
                <a:solidFill>
                  <a:srgbClr val="FF0000"/>
                </a:solidFill>
                <a:latin typeface="黑体" panose="02010609060101010101" pitchFamily="49" charset="-122"/>
                <a:ea typeface="黑体" panose="02010609060101010101" pitchFamily="49" charset="-122"/>
              </a:rPr>
              <a:t>着力压实工作责任</a:t>
            </a:r>
            <a:endParaRPr lang="zh-CN" altLang="en-US" sz="2000" b="1"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244461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251520" y="517240"/>
            <a:ext cx="8712968" cy="1140127"/>
          </a:xfrm>
        </p:spPr>
        <p:txBody>
          <a:bodyPr/>
          <a:lstStyle/>
          <a:p>
            <a:pPr algn="ctr"/>
            <a:r>
              <a:rPr lang="en-US" altLang="zh-CN" sz="3000" b="1" dirty="0" smtClean="0">
                <a:solidFill>
                  <a:srgbClr val="FF0000"/>
                </a:solidFill>
                <a:latin typeface="黑体" panose="02010609060101010101" pitchFamily="49" charset="-122"/>
                <a:ea typeface="黑体" panose="02010609060101010101" pitchFamily="49" charset="-122"/>
              </a:rPr>
              <a:t/>
            </a:r>
            <a:br>
              <a:rPr lang="en-US" altLang="zh-CN" sz="3000" b="1" dirty="0" smtClean="0">
                <a:solidFill>
                  <a:srgbClr val="FF0000"/>
                </a:solidFill>
                <a:latin typeface="黑体" panose="02010609060101010101" pitchFamily="49" charset="-122"/>
                <a:ea typeface="黑体" panose="02010609060101010101" pitchFamily="49" charset="-122"/>
              </a:rPr>
            </a:br>
            <a:r>
              <a:rPr lang="zh-CN" altLang="en-US" sz="3000" b="1" dirty="0" smtClean="0">
                <a:solidFill>
                  <a:srgbClr val="FF0000"/>
                </a:solidFill>
                <a:latin typeface="黑体" panose="02010609060101010101" pitchFamily="49" charset="-122"/>
                <a:ea typeface="黑体" panose="02010609060101010101" pitchFamily="49" charset="-122"/>
              </a:rPr>
              <a:t>中共济南市委</a:t>
            </a:r>
            <a:r>
              <a:rPr lang="en-US" altLang="zh-CN" sz="3000" b="1" dirty="0" smtClean="0">
                <a:solidFill>
                  <a:srgbClr val="FF0000"/>
                </a:solidFill>
                <a:latin typeface="黑体" panose="02010609060101010101" pitchFamily="49" charset="-122"/>
                <a:ea typeface="黑体" panose="02010609060101010101" pitchFamily="49" charset="-122"/>
              </a:rPr>
              <a:t/>
            </a:r>
            <a:br>
              <a:rPr lang="en-US" altLang="zh-CN" sz="3000" b="1" dirty="0" smtClean="0">
                <a:solidFill>
                  <a:srgbClr val="FF0000"/>
                </a:solidFill>
                <a:latin typeface="黑体" panose="02010609060101010101" pitchFamily="49" charset="-122"/>
                <a:ea typeface="黑体" panose="02010609060101010101" pitchFamily="49" charset="-122"/>
              </a:rPr>
            </a:br>
            <a:r>
              <a:rPr lang="en-US" altLang="zh-CN" sz="3000" b="1" dirty="0" smtClean="0">
                <a:solidFill>
                  <a:srgbClr val="FF0000"/>
                </a:solidFill>
                <a:latin typeface="黑体" panose="02010609060101010101" pitchFamily="49" charset="-122"/>
                <a:ea typeface="黑体" panose="02010609060101010101" pitchFamily="49" charset="-122"/>
              </a:rPr>
              <a:t>《</a:t>
            </a:r>
            <a:r>
              <a:rPr lang="zh-CN" altLang="en-US" sz="3000" b="1" dirty="0" smtClean="0">
                <a:solidFill>
                  <a:srgbClr val="FF0000"/>
                </a:solidFill>
                <a:latin typeface="黑体" panose="02010609060101010101" pitchFamily="49" charset="-122"/>
                <a:ea typeface="黑体" panose="02010609060101010101" pitchFamily="49" charset="-122"/>
              </a:rPr>
              <a:t>关于推进城市社区党建标准化建设的实施意见</a:t>
            </a:r>
            <a:r>
              <a:rPr lang="en-US" altLang="zh-CN" sz="3000" b="1" dirty="0" smtClean="0">
                <a:solidFill>
                  <a:srgbClr val="FF0000"/>
                </a:solidFill>
                <a:latin typeface="黑体" panose="02010609060101010101" pitchFamily="49" charset="-122"/>
                <a:ea typeface="黑体" panose="02010609060101010101" pitchFamily="49" charset="-122"/>
              </a:rPr>
              <a:t>》</a:t>
            </a:r>
            <a:br>
              <a:rPr lang="en-US" altLang="zh-CN" sz="3000" b="1" dirty="0" smtClean="0">
                <a:solidFill>
                  <a:srgbClr val="FF0000"/>
                </a:solidFill>
                <a:latin typeface="黑体" panose="02010609060101010101" pitchFamily="49" charset="-122"/>
                <a:ea typeface="黑体" panose="02010609060101010101" pitchFamily="49" charset="-122"/>
              </a:rPr>
            </a:br>
            <a:r>
              <a:rPr lang="en-US" altLang="zh-CN" sz="2000" b="1" dirty="0" smtClean="0">
                <a:solidFill>
                  <a:srgbClr val="FF0000"/>
                </a:solidFill>
                <a:latin typeface="+mn-ea"/>
                <a:ea typeface="+mn-ea"/>
              </a:rPr>
              <a:t>2017</a:t>
            </a:r>
            <a:r>
              <a:rPr lang="zh-CN" altLang="en-US" sz="2000" b="1" dirty="0" smtClean="0">
                <a:solidFill>
                  <a:srgbClr val="FF0000"/>
                </a:solidFill>
                <a:latin typeface="+mn-ea"/>
                <a:ea typeface="+mn-ea"/>
              </a:rPr>
              <a:t>年</a:t>
            </a:r>
            <a:r>
              <a:rPr lang="en-US" altLang="zh-CN" sz="2000" b="1" dirty="0" smtClean="0">
                <a:solidFill>
                  <a:srgbClr val="FF0000"/>
                </a:solidFill>
                <a:latin typeface="+mn-ea"/>
                <a:ea typeface="+mn-ea"/>
              </a:rPr>
              <a:t>11</a:t>
            </a:r>
            <a:r>
              <a:rPr lang="zh-CN" altLang="en-US" sz="2000" b="1" dirty="0" smtClean="0">
                <a:solidFill>
                  <a:srgbClr val="FF0000"/>
                </a:solidFill>
                <a:latin typeface="+mn-ea"/>
                <a:ea typeface="+mn-ea"/>
              </a:rPr>
              <a:t>月</a:t>
            </a:r>
            <a:endParaRPr lang="zh-CN" altLang="en-US" sz="2000" b="1" dirty="0">
              <a:solidFill>
                <a:srgbClr val="FF0000"/>
              </a:solidFill>
              <a:latin typeface="+mn-ea"/>
              <a:ea typeface="+mn-ea"/>
            </a:endParaRPr>
          </a:p>
        </p:txBody>
      </p:sp>
      <p:sp>
        <p:nvSpPr>
          <p:cNvPr id="7" name="内容占位符 6"/>
          <p:cNvSpPr>
            <a:spLocks noGrp="1"/>
          </p:cNvSpPr>
          <p:nvPr>
            <p:ph sz="half" idx="1"/>
          </p:nvPr>
        </p:nvSpPr>
        <p:spPr>
          <a:xfrm>
            <a:off x="1541512" y="1922107"/>
            <a:ext cx="4038600" cy="3695700"/>
          </a:xfrm>
        </p:spPr>
        <p:txBody>
          <a:bodyPr/>
          <a:lstStyle/>
          <a:p>
            <a:pPr>
              <a:buFont typeface="Wingdings" panose="05000000000000000000" pitchFamily="2" charset="2"/>
              <a:buChar char="n"/>
            </a:pPr>
            <a:r>
              <a:rPr lang="zh-CN" altLang="en-US" sz="3200" b="1" dirty="0">
                <a:solidFill>
                  <a:srgbClr val="0070C0"/>
                </a:solidFill>
                <a:latin typeface="黑体" panose="02010609060101010101" pitchFamily="49" charset="-122"/>
                <a:ea typeface="黑体" panose="02010609060101010101" pitchFamily="49" charset="-122"/>
              </a:rPr>
              <a:t>组织建设</a:t>
            </a:r>
            <a:endParaRPr lang="en-US" altLang="zh-CN" sz="3200" b="1" dirty="0">
              <a:solidFill>
                <a:srgbClr val="0070C0"/>
              </a:solidFill>
              <a:latin typeface="黑体" panose="02010609060101010101" pitchFamily="49" charset="-122"/>
              <a:ea typeface="黑体" panose="02010609060101010101" pitchFamily="49" charset="-122"/>
            </a:endParaRPr>
          </a:p>
          <a:p>
            <a:pPr>
              <a:buFont typeface="Wingdings" panose="05000000000000000000" pitchFamily="2" charset="2"/>
              <a:buChar char="n"/>
            </a:pPr>
            <a:r>
              <a:rPr lang="zh-CN" altLang="en-US" sz="3200" b="1" dirty="0">
                <a:solidFill>
                  <a:srgbClr val="0070C0"/>
                </a:solidFill>
                <a:latin typeface="黑体" panose="02010609060101010101" pitchFamily="49" charset="-122"/>
                <a:ea typeface="黑体" panose="02010609060101010101" pitchFamily="49" charset="-122"/>
              </a:rPr>
              <a:t>队伍建设</a:t>
            </a:r>
            <a:endParaRPr lang="en-US" altLang="zh-CN" sz="3200" b="1" dirty="0">
              <a:solidFill>
                <a:srgbClr val="0070C0"/>
              </a:solidFill>
              <a:latin typeface="黑体" panose="02010609060101010101" pitchFamily="49" charset="-122"/>
              <a:ea typeface="黑体" panose="02010609060101010101" pitchFamily="49" charset="-122"/>
            </a:endParaRPr>
          </a:p>
          <a:p>
            <a:pPr>
              <a:buFont typeface="Wingdings" panose="05000000000000000000" pitchFamily="2" charset="2"/>
              <a:buChar char="n"/>
            </a:pPr>
            <a:r>
              <a:rPr lang="zh-CN" altLang="en-US" sz="3200" b="1" dirty="0">
                <a:solidFill>
                  <a:srgbClr val="0070C0"/>
                </a:solidFill>
                <a:latin typeface="黑体" panose="02010609060101010101" pitchFamily="49" charset="-122"/>
                <a:ea typeface="黑体" panose="02010609060101010101" pitchFamily="49" charset="-122"/>
              </a:rPr>
              <a:t>工作职责</a:t>
            </a:r>
            <a:endParaRPr lang="en-US" altLang="zh-CN" sz="3200" b="1" dirty="0">
              <a:solidFill>
                <a:srgbClr val="0070C0"/>
              </a:solidFill>
              <a:latin typeface="黑体" panose="02010609060101010101" pitchFamily="49" charset="-122"/>
              <a:ea typeface="黑体" panose="02010609060101010101" pitchFamily="49" charset="-122"/>
            </a:endParaRPr>
          </a:p>
          <a:p>
            <a:pPr>
              <a:buFont typeface="Wingdings" panose="05000000000000000000" pitchFamily="2" charset="2"/>
              <a:buChar char="n"/>
            </a:pPr>
            <a:r>
              <a:rPr lang="zh-CN" altLang="en-US" sz="3200" b="1" dirty="0">
                <a:solidFill>
                  <a:srgbClr val="0070C0"/>
                </a:solidFill>
                <a:latin typeface="黑体" panose="02010609060101010101" pitchFamily="49" charset="-122"/>
                <a:ea typeface="黑体" panose="02010609060101010101" pitchFamily="49" charset="-122"/>
              </a:rPr>
              <a:t>工作制度</a:t>
            </a:r>
          </a:p>
        </p:txBody>
      </p:sp>
      <p:sp>
        <p:nvSpPr>
          <p:cNvPr id="8" name="内容占位符 7"/>
          <p:cNvSpPr>
            <a:spLocks noGrp="1"/>
          </p:cNvSpPr>
          <p:nvPr>
            <p:ph sz="half" idx="2"/>
          </p:nvPr>
        </p:nvSpPr>
        <p:spPr>
          <a:xfrm>
            <a:off x="4853880" y="1897393"/>
            <a:ext cx="4038600" cy="3695700"/>
          </a:xfrm>
        </p:spPr>
        <p:txBody>
          <a:bodyPr/>
          <a:lstStyle/>
          <a:p>
            <a:pPr>
              <a:buFont typeface="Wingdings" panose="05000000000000000000" pitchFamily="2" charset="2"/>
              <a:buChar char="n"/>
            </a:pPr>
            <a:r>
              <a:rPr lang="zh-CN" altLang="en-US" sz="3200" b="1" dirty="0" smtClean="0">
                <a:solidFill>
                  <a:srgbClr val="0070C0"/>
                </a:solidFill>
                <a:latin typeface="黑体" panose="02010609060101010101" pitchFamily="49" charset="-122"/>
                <a:ea typeface="黑体" panose="02010609060101010101" pitchFamily="49" charset="-122"/>
              </a:rPr>
              <a:t>区域化党建</a:t>
            </a:r>
            <a:endParaRPr lang="en-US" altLang="zh-CN" sz="3200" b="1" dirty="0" smtClean="0">
              <a:solidFill>
                <a:srgbClr val="0070C0"/>
              </a:solidFill>
              <a:latin typeface="黑体" panose="02010609060101010101" pitchFamily="49" charset="-122"/>
              <a:ea typeface="黑体" panose="02010609060101010101" pitchFamily="49" charset="-122"/>
            </a:endParaRPr>
          </a:p>
          <a:p>
            <a:pPr>
              <a:buFont typeface="Wingdings" panose="05000000000000000000" pitchFamily="2" charset="2"/>
              <a:buChar char="n"/>
            </a:pPr>
            <a:r>
              <a:rPr lang="zh-CN" altLang="en-US" sz="3200" b="1" dirty="0">
                <a:solidFill>
                  <a:srgbClr val="0070C0"/>
                </a:solidFill>
                <a:latin typeface="黑体" panose="02010609060101010101" pitchFamily="49" charset="-122"/>
                <a:ea typeface="黑体" panose="02010609060101010101" pitchFamily="49" charset="-122"/>
              </a:rPr>
              <a:t>基层</a:t>
            </a:r>
            <a:r>
              <a:rPr lang="zh-CN" altLang="en-US" sz="3200" b="1" dirty="0" smtClean="0">
                <a:solidFill>
                  <a:srgbClr val="0070C0"/>
                </a:solidFill>
                <a:latin typeface="黑体" panose="02010609060101010101" pitchFamily="49" charset="-122"/>
                <a:ea typeface="黑体" panose="02010609060101010101" pitchFamily="49" charset="-122"/>
              </a:rPr>
              <a:t>治理</a:t>
            </a:r>
            <a:endParaRPr lang="en-US" altLang="zh-CN" sz="3200" b="1" dirty="0" smtClean="0">
              <a:solidFill>
                <a:srgbClr val="0070C0"/>
              </a:solidFill>
              <a:latin typeface="黑体" panose="02010609060101010101" pitchFamily="49" charset="-122"/>
              <a:ea typeface="黑体" panose="02010609060101010101" pitchFamily="49" charset="-122"/>
            </a:endParaRPr>
          </a:p>
          <a:p>
            <a:pPr>
              <a:buFont typeface="Wingdings" panose="05000000000000000000" pitchFamily="2" charset="2"/>
              <a:buChar char="n"/>
            </a:pPr>
            <a:r>
              <a:rPr lang="zh-CN" altLang="en-US" sz="3200" b="1" dirty="0">
                <a:solidFill>
                  <a:srgbClr val="0070C0"/>
                </a:solidFill>
                <a:latin typeface="黑体" panose="02010609060101010101" pitchFamily="49" charset="-122"/>
                <a:ea typeface="黑体" panose="02010609060101010101" pitchFamily="49" charset="-122"/>
              </a:rPr>
              <a:t>为民</a:t>
            </a:r>
            <a:r>
              <a:rPr lang="zh-CN" altLang="en-US" sz="3200" b="1" dirty="0" smtClean="0">
                <a:solidFill>
                  <a:srgbClr val="0070C0"/>
                </a:solidFill>
                <a:latin typeface="黑体" panose="02010609060101010101" pitchFamily="49" charset="-122"/>
                <a:ea typeface="黑体" panose="02010609060101010101" pitchFamily="49" charset="-122"/>
              </a:rPr>
              <a:t>服务</a:t>
            </a:r>
            <a:endParaRPr lang="en-US" altLang="zh-CN" sz="3200" b="1" dirty="0" smtClean="0">
              <a:solidFill>
                <a:srgbClr val="0070C0"/>
              </a:solidFill>
              <a:latin typeface="黑体" panose="02010609060101010101" pitchFamily="49" charset="-122"/>
              <a:ea typeface="黑体" panose="02010609060101010101" pitchFamily="49" charset="-122"/>
            </a:endParaRPr>
          </a:p>
          <a:p>
            <a:pPr>
              <a:buFont typeface="Wingdings" panose="05000000000000000000" pitchFamily="2" charset="2"/>
              <a:buChar char="n"/>
            </a:pPr>
            <a:r>
              <a:rPr lang="zh-CN" altLang="en-US" sz="3200" b="1" dirty="0">
                <a:solidFill>
                  <a:srgbClr val="0070C0"/>
                </a:solidFill>
                <a:latin typeface="黑体" panose="02010609060101010101" pitchFamily="49" charset="-122"/>
                <a:ea typeface="黑体" panose="02010609060101010101" pitchFamily="49" charset="-122"/>
              </a:rPr>
              <a:t>综合</a:t>
            </a:r>
            <a:r>
              <a:rPr lang="zh-CN" altLang="en-US" sz="3200" b="1" dirty="0" smtClean="0">
                <a:solidFill>
                  <a:srgbClr val="0070C0"/>
                </a:solidFill>
                <a:latin typeface="黑体" panose="02010609060101010101" pitchFamily="49" charset="-122"/>
                <a:ea typeface="黑体" panose="02010609060101010101" pitchFamily="49" charset="-122"/>
              </a:rPr>
              <a:t>保障</a:t>
            </a:r>
            <a:endParaRPr lang="en-US" altLang="zh-CN" sz="3200" b="1" dirty="0" smtClean="0">
              <a:solidFill>
                <a:srgbClr val="0070C0"/>
              </a:solidFill>
              <a:latin typeface="黑体" panose="02010609060101010101" pitchFamily="49" charset="-122"/>
              <a:ea typeface="黑体" panose="02010609060101010101" pitchFamily="49" charset="-122"/>
            </a:endParaRPr>
          </a:p>
          <a:p>
            <a:pPr marL="0" indent="0">
              <a:buNone/>
            </a:pPr>
            <a:endParaRPr lang="zh-CN" altLang="en-US" dirty="0"/>
          </a:p>
        </p:txBody>
      </p:sp>
    </p:spTree>
    <p:extLst>
      <p:ext uri="{BB962C8B-B14F-4D97-AF65-F5344CB8AC3E}">
        <p14:creationId xmlns:p14="http://schemas.microsoft.com/office/powerpoint/2010/main" val="125147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436096" y="769268"/>
            <a:ext cx="3456384" cy="39604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251520" y="4801716"/>
            <a:ext cx="5112568" cy="720080"/>
          </a:xfrm>
        </p:spPr>
        <p:txBody>
          <a:bodyPr/>
          <a:lstStyle/>
          <a:p>
            <a:pPr algn="ctr"/>
            <a:r>
              <a:rPr lang="en-US" altLang="zh-CN" sz="2000" b="1" dirty="0" smtClean="0">
                <a:solidFill>
                  <a:schemeClr val="tx1"/>
                </a:solidFill>
                <a:latin typeface="+mn-ea"/>
                <a:ea typeface="+mn-ea"/>
              </a:rPr>
              <a:t> 4</a:t>
            </a:r>
            <a:r>
              <a:rPr lang="zh-CN" altLang="en-US" sz="2000" b="1" dirty="0" smtClean="0">
                <a:solidFill>
                  <a:schemeClr val="tx1"/>
                </a:solidFill>
                <a:latin typeface="+mn-ea"/>
                <a:ea typeface="+mn-ea"/>
              </a:rPr>
              <a:t>月</a:t>
            </a:r>
            <a:r>
              <a:rPr lang="en-US" altLang="zh-CN" sz="2000" b="1" dirty="0" smtClean="0">
                <a:solidFill>
                  <a:schemeClr val="tx1"/>
                </a:solidFill>
                <a:latin typeface="+mn-ea"/>
                <a:ea typeface="+mn-ea"/>
              </a:rPr>
              <a:t>26</a:t>
            </a:r>
            <a:r>
              <a:rPr lang="zh-CN" altLang="en-US" sz="2000" b="1" dirty="0" smtClean="0">
                <a:solidFill>
                  <a:schemeClr val="tx1"/>
                </a:solidFill>
                <a:latin typeface="+mn-ea"/>
                <a:ea typeface="+mn-ea"/>
              </a:rPr>
              <a:t>日，习近平总书记在</a:t>
            </a:r>
            <a:r>
              <a:rPr lang="zh-CN" altLang="en-US" sz="2000" b="1" dirty="0">
                <a:solidFill>
                  <a:schemeClr val="tx1"/>
                </a:solidFill>
                <a:latin typeface="+mn-ea"/>
                <a:ea typeface="+mn-ea"/>
              </a:rPr>
              <a:t>武汉市青山</a:t>
            </a:r>
            <a:r>
              <a:rPr lang="zh-CN" altLang="en-US" sz="2000" b="1" dirty="0" smtClean="0">
                <a:solidFill>
                  <a:schemeClr val="tx1"/>
                </a:solidFill>
                <a:latin typeface="+mn-ea"/>
                <a:ea typeface="+mn-ea"/>
              </a:rPr>
              <a:t>区</a:t>
            </a:r>
            <a:r>
              <a:rPr lang="en-US" altLang="zh-CN" sz="2000" b="1" dirty="0" smtClean="0">
                <a:solidFill>
                  <a:schemeClr val="tx1"/>
                </a:solidFill>
                <a:latin typeface="+mn-ea"/>
                <a:ea typeface="+mn-ea"/>
              </a:rPr>
              <a:t/>
            </a:r>
            <a:br>
              <a:rPr lang="en-US" altLang="zh-CN" sz="2000" b="1" dirty="0" smtClean="0">
                <a:solidFill>
                  <a:schemeClr val="tx1"/>
                </a:solidFill>
                <a:latin typeface="+mn-ea"/>
                <a:ea typeface="+mn-ea"/>
              </a:rPr>
            </a:br>
            <a:r>
              <a:rPr lang="zh-CN" altLang="en-US" sz="2000" b="1" dirty="0" smtClean="0">
                <a:solidFill>
                  <a:schemeClr val="tx1"/>
                </a:solidFill>
                <a:latin typeface="+mn-ea"/>
                <a:ea typeface="+mn-ea"/>
              </a:rPr>
              <a:t>工人</a:t>
            </a:r>
            <a:r>
              <a:rPr lang="zh-CN" altLang="en-US" sz="2000" b="1" dirty="0">
                <a:solidFill>
                  <a:schemeClr val="tx1"/>
                </a:solidFill>
                <a:latin typeface="+mn-ea"/>
                <a:ea typeface="+mn-ea"/>
              </a:rPr>
              <a:t>村</a:t>
            </a:r>
            <a:r>
              <a:rPr lang="zh-CN" altLang="en-US" sz="2000" b="1" dirty="0" smtClean="0">
                <a:solidFill>
                  <a:schemeClr val="tx1"/>
                </a:solidFill>
                <a:latin typeface="+mn-ea"/>
                <a:ea typeface="+mn-ea"/>
              </a:rPr>
              <a:t>街道青</a:t>
            </a:r>
            <a:r>
              <a:rPr lang="zh-CN" altLang="en-US" sz="2000" b="1" dirty="0">
                <a:solidFill>
                  <a:schemeClr val="tx1"/>
                </a:solidFill>
                <a:latin typeface="+mn-ea"/>
                <a:ea typeface="+mn-ea"/>
              </a:rPr>
              <a:t>和居社区</a:t>
            </a:r>
          </a:p>
        </p:txBody>
      </p:sp>
      <p:sp>
        <p:nvSpPr>
          <p:cNvPr id="5" name="TextBox 4"/>
          <p:cNvSpPr txBox="1"/>
          <p:nvPr/>
        </p:nvSpPr>
        <p:spPr>
          <a:xfrm>
            <a:off x="5436096" y="769268"/>
            <a:ext cx="3600400" cy="3970318"/>
          </a:xfrm>
          <a:prstGeom prst="rect">
            <a:avLst/>
          </a:prstGeom>
          <a:noFill/>
        </p:spPr>
        <p:txBody>
          <a:bodyPr wrap="square" rtlCol="0">
            <a:spAutoFit/>
          </a:bodyPr>
          <a:lstStyle/>
          <a:p>
            <a:r>
              <a:rPr lang="zh-CN" altLang="en-US" sz="2100" b="1" dirty="0">
                <a:solidFill>
                  <a:srgbClr val="FF0000"/>
                </a:solidFill>
              </a:rPr>
              <a:t> </a:t>
            </a:r>
            <a:r>
              <a:rPr lang="zh-CN" altLang="en-US" sz="2100" b="1" dirty="0" smtClean="0">
                <a:solidFill>
                  <a:srgbClr val="FF0000"/>
                </a:solidFill>
              </a:rPr>
              <a:t>  “社区</a:t>
            </a:r>
            <a:r>
              <a:rPr lang="zh-CN" altLang="en-US" sz="2100" b="1" dirty="0">
                <a:solidFill>
                  <a:srgbClr val="FF0000"/>
                </a:solidFill>
              </a:rPr>
              <a:t>是基层基础，只有基础坚固，国家大厦才能稳固。中国共产党坚持以人民为中心思想，是为人民服务的政党。我们抓好工作就是要把人民群众大大小小的事情办好。为民的事无小事，大量工作在基层。党中央高度重视社区工作，我们要改革创新基层治理，提高治理能力，更好服务于人民群众</a:t>
            </a:r>
            <a:r>
              <a:rPr lang="zh-CN" altLang="en-US" sz="2100" b="1" dirty="0" smtClean="0">
                <a:solidFill>
                  <a:srgbClr val="FF0000"/>
                </a:solidFill>
              </a:rPr>
              <a:t>。”</a:t>
            </a:r>
            <a:endParaRPr lang="zh-CN" altLang="en-US" sz="2100" b="1" dirty="0">
              <a:solidFill>
                <a:srgbClr val="FF0000"/>
              </a:solidFill>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769268"/>
            <a:ext cx="5034136"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5278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23528" y="1345332"/>
            <a:ext cx="8496943" cy="30243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31" name="Rectangle 2"/>
          <p:cNvSpPr>
            <a:spLocks noGrp="1" noChangeArrowheads="1"/>
          </p:cNvSpPr>
          <p:nvPr>
            <p:ph type="title"/>
          </p:nvPr>
        </p:nvSpPr>
        <p:spPr>
          <a:xfrm>
            <a:off x="458788" y="757267"/>
            <a:ext cx="8001000" cy="510088"/>
          </a:xfrm>
        </p:spPr>
        <p:txBody>
          <a:bodyPr/>
          <a:lstStyle/>
          <a:p>
            <a:pPr eaLnBrk="1" hangingPunct="1">
              <a:buClr>
                <a:schemeClr val="accent2"/>
              </a:buClr>
            </a:pPr>
            <a:r>
              <a:rPr lang="zh-CN" altLang="en-US" sz="3000" b="1" dirty="0" smtClean="0">
                <a:solidFill>
                  <a:srgbClr val="FF0000"/>
                </a:solidFill>
                <a:ea typeface="黑体" pitchFamily="2" charset="-122"/>
              </a:rPr>
              <a:t>（二）多措并举 ，积极推进城乡社区自治</a:t>
            </a:r>
          </a:p>
        </p:txBody>
      </p:sp>
      <p:sp>
        <p:nvSpPr>
          <p:cNvPr id="2" name="内容占位符 1"/>
          <p:cNvSpPr>
            <a:spLocks noGrp="1"/>
          </p:cNvSpPr>
          <p:nvPr>
            <p:ph idx="1"/>
          </p:nvPr>
        </p:nvSpPr>
        <p:spPr>
          <a:xfrm>
            <a:off x="251519" y="1345332"/>
            <a:ext cx="8712969" cy="3153076"/>
          </a:xfrm>
        </p:spPr>
        <p:txBody>
          <a:bodyPr/>
          <a:lstStyle/>
          <a:p>
            <a:r>
              <a:rPr lang="zh-CN" altLang="en-US" sz="2400" b="1" dirty="0">
                <a:solidFill>
                  <a:srgbClr val="FF0000"/>
                </a:solidFill>
                <a:latin typeface="+mn-ea"/>
              </a:rPr>
              <a:t>完善城乡社区民主选举制度</a:t>
            </a:r>
            <a:r>
              <a:rPr lang="zh-CN" altLang="en-US" sz="2400" b="1" dirty="0">
                <a:latin typeface="+mn-ea"/>
              </a:rPr>
              <a:t>，进一步规范民主选举程序，通过依法选举稳步提高城市社区居民委员会成员中本社区居民比例，切实保障外出务工农民民主选举权利</a:t>
            </a:r>
            <a:r>
              <a:rPr lang="zh-CN" altLang="en-US" sz="2400" b="1" dirty="0" smtClean="0">
                <a:latin typeface="+mn-ea"/>
              </a:rPr>
              <a:t>。</a:t>
            </a:r>
            <a:endParaRPr lang="en-US" altLang="zh-CN" sz="2400" b="1" dirty="0" smtClean="0">
              <a:latin typeface="+mn-ea"/>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4392488"/>
            <a:ext cx="8496943" cy="1273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9073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074"/>
                                        </p:tgtEl>
                                        <p:attrNameLst>
                                          <p:attrName>style.visibility</p:attrName>
                                        </p:attrNameLst>
                                      </p:cBhvr>
                                      <p:to>
                                        <p:strVal val="visible"/>
                                      </p:to>
                                    </p:set>
                                    <p:animEffect transition="in" filter="fade">
                                      <p:cBhvr>
                                        <p:cTn id="13"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p:cNvSpPr>
            <a:spLocks noGrp="1" noChangeArrowheads="1"/>
          </p:cNvSpPr>
          <p:nvPr>
            <p:ph type="body" idx="1"/>
          </p:nvPr>
        </p:nvSpPr>
        <p:spPr>
          <a:xfrm>
            <a:off x="840775" y="877280"/>
            <a:ext cx="7510636" cy="858573"/>
          </a:xfrm>
        </p:spPr>
        <p:txBody>
          <a:bodyPr/>
          <a:lstStyle/>
          <a:p>
            <a:pPr marL="0" indent="0" eaLnBrk="1" hangingPunct="1">
              <a:buNone/>
            </a:pPr>
            <a:r>
              <a:rPr lang="zh-CN" altLang="en-US" sz="2800" b="1" dirty="0" smtClean="0">
                <a:solidFill>
                  <a:srgbClr val="FF0000"/>
                </a:solidFill>
                <a:latin typeface="黑体" pitchFamily="49" charset="-122"/>
                <a:ea typeface="黑体" pitchFamily="49" charset="-122"/>
              </a:rPr>
              <a:t>社区直选：让非户籍人口也有选举和被选举权 </a:t>
            </a:r>
          </a:p>
        </p:txBody>
      </p:sp>
      <p:pic>
        <p:nvPicPr>
          <p:cNvPr id="58372" name="Picture 4" descr="社区选举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693" y="1957400"/>
            <a:ext cx="4343400"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3" name="Picture 5" descr="社区选举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1980858"/>
            <a:ext cx="4114800"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011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23528" y="1345332"/>
            <a:ext cx="8496943" cy="30243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31" name="Rectangle 2"/>
          <p:cNvSpPr>
            <a:spLocks noGrp="1" noChangeArrowheads="1"/>
          </p:cNvSpPr>
          <p:nvPr>
            <p:ph type="title"/>
          </p:nvPr>
        </p:nvSpPr>
        <p:spPr>
          <a:xfrm>
            <a:off x="458788" y="757267"/>
            <a:ext cx="8001000" cy="510088"/>
          </a:xfrm>
        </p:spPr>
        <p:txBody>
          <a:bodyPr/>
          <a:lstStyle/>
          <a:p>
            <a:pPr eaLnBrk="1" hangingPunct="1">
              <a:buClr>
                <a:schemeClr val="accent2"/>
              </a:buClr>
            </a:pPr>
            <a:r>
              <a:rPr lang="zh-CN" altLang="en-US" sz="3000" b="1" dirty="0" smtClean="0">
                <a:solidFill>
                  <a:srgbClr val="FF0000"/>
                </a:solidFill>
                <a:ea typeface="黑体" pitchFamily="2" charset="-122"/>
              </a:rPr>
              <a:t>（二）多措并举 ，积极推进城乡社区自治</a:t>
            </a:r>
          </a:p>
        </p:txBody>
      </p:sp>
      <p:sp>
        <p:nvSpPr>
          <p:cNvPr id="2" name="内容占位符 1"/>
          <p:cNvSpPr>
            <a:spLocks noGrp="1"/>
          </p:cNvSpPr>
          <p:nvPr>
            <p:ph idx="1"/>
          </p:nvPr>
        </p:nvSpPr>
        <p:spPr>
          <a:xfrm>
            <a:off x="251519" y="1345332"/>
            <a:ext cx="8712969" cy="3153076"/>
          </a:xfrm>
        </p:spPr>
        <p:txBody>
          <a:bodyPr/>
          <a:lstStyle/>
          <a:p>
            <a:r>
              <a:rPr lang="zh-CN" altLang="en-US" sz="2400" b="1" dirty="0">
                <a:solidFill>
                  <a:srgbClr val="FF0000"/>
                </a:solidFill>
                <a:latin typeface="+mn-ea"/>
              </a:rPr>
              <a:t>完善城乡社区民主选举制度</a:t>
            </a:r>
            <a:r>
              <a:rPr lang="zh-CN" altLang="en-US" sz="2400" b="1" dirty="0">
                <a:latin typeface="+mn-ea"/>
              </a:rPr>
              <a:t>，进一步规范民主选举程序，通过依法选举稳步提高城市社区居民委员会成员中本社区居民比例，切实保障外出务工农民民主选举权利</a:t>
            </a:r>
            <a:r>
              <a:rPr lang="zh-CN" altLang="en-US" sz="2400" b="1" dirty="0" smtClean="0">
                <a:latin typeface="+mn-ea"/>
              </a:rPr>
              <a:t>。</a:t>
            </a:r>
            <a:endParaRPr lang="en-US" altLang="zh-CN" sz="2400" b="1" dirty="0" smtClean="0">
              <a:latin typeface="+mn-ea"/>
            </a:endParaRPr>
          </a:p>
          <a:p>
            <a:r>
              <a:rPr lang="zh-CN" altLang="en-US" sz="2400" b="1" dirty="0">
                <a:latin typeface="+mn-ea"/>
              </a:rPr>
              <a:t>增强基层群众性自治组织</a:t>
            </a:r>
            <a:r>
              <a:rPr lang="zh-CN" altLang="en-US" sz="2400" b="1" dirty="0">
                <a:solidFill>
                  <a:srgbClr val="FF0000"/>
                </a:solidFill>
                <a:latin typeface="+mn-ea"/>
              </a:rPr>
              <a:t>开展社区协商、服务社区居民</a:t>
            </a:r>
            <a:r>
              <a:rPr lang="zh-CN" altLang="en-US" sz="2400" b="1" dirty="0">
                <a:latin typeface="+mn-ea"/>
              </a:rPr>
              <a:t>的能力。建立健全居务监督委员会，推进居务公开和民主管理。充分发挥自治章程、村规民约、居民公约在城乡社区治理中的积极作用，弘扬公序良俗，促进法治、德治、自治有机融合。</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4392488"/>
            <a:ext cx="8496943" cy="1273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2857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074"/>
                                        </p:tgtEl>
                                        <p:attrNameLst>
                                          <p:attrName>style.visibility</p:attrName>
                                        </p:attrNameLst>
                                      </p:cBhvr>
                                      <p:to>
                                        <p:strVal val="visible"/>
                                      </p:to>
                                    </p:set>
                                    <p:animEffect transition="in" filter="fade">
                                      <p:cBhvr>
                                        <p:cTn id="13" dur="500"/>
                                        <p:tgtEl>
                                          <p:spTgt spid="307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1" end="1"/>
                                            </p:txEl>
                                          </p:spTgt>
                                        </p:tgtEl>
                                        <p:attrNameLst>
                                          <p:attrName>style.visibility</p:attrName>
                                        </p:attrNameLst>
                                      </p:cBhvr>
                                      <p:to>
                                        <p:strVal val="visible"/>
                                      </p:to>
                                    </p:set>
                                    <p:animEffect transition="in" filter="fade">
                                      <p:cBhvr>
                                        <p:cTn id="18"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3200" dirty="0">
                <a:solidFill>
                  <a:srgbClr val="FF0000"/>
                </a:solidFill>
                <a:latin typeface="黑体" panose="02010609060101010101" pitchFamily="49" charset="-122"/>
                <a:ea typeface="黑体" panose="02010609060101010101" pitchFamily="49" charset="-122"/>
              </a:rPr>
              <a:t>关于减轻社区负担增强社区</a:t>
            </a:r>
            <a:r>
              <a:rPr lang="zh-CN" altLang="en-US" sz="3200" dirty="0" smtClean="0">
                <a:solidFill>
                  <a:srgbClr val="FF0000"/>
                </a:solidFill>
                <a:latin typeface="黑体" panose="02010609060101010101" pitchFamily="49" charset="-122"/>
                <a:ea typeface="黑体" panose="02010609060101010101" pitchFamily="49" charset="-122"/>
              </a:rPr>
              <a:t>居民委员会</a:t>
            </a:r>
            <a:r>
              <a:rPr lang="en-US" altLang="zh-CN" sz="3200" dirty="0" smtClean="0">
                <a:solidFill>
                  <a:srgbClr val="FF0000"/>
                </a:solidFill>
                <a:latin typeface="黑体" panose="02010609060101010101" pitchFamily="49" charset="-122"/>
                <a:ea typeface="黑体" panose="02010609060101010101" pitchFamily="49" charset="-122"/>
              </a:rPr>
              <a:t/>
            </a:r>
            <a:br>
              <a:rPr lang="en-US" altLang="zh-CN" sz="3200" dirty="0" smtClean="0">
                <a:solidFill>
                  <a:srgbClr val="FF0000"/>
                </a:solidFill>
                <a:latin typeface="黑体" panose="02010609060101010101" pitchFamily="49" charset="-122"/>
                <a:ea typeface="黑体" panose="02010609060101010101" pitchFamily="49" charset="-122"/>
              </a:rPr>
            </a:br>
            <a:r>
              <a:rPr lang="zh-CN" altLang="en-US" sz="3200" dirty="0" smtClean="0">
                <a:solidFill>
                  <a:srgbClr val="FF0000"/>
                </a:solidFill>
                <a:latin typeface="黑体" panose="02010609060101010101" pitchFamily="49" charset="-122"/>
                <a:ea typeface="黑体" panose="02010609060101010101" pitchFamily="49" charset="-122"/>
              </a:rPr>
              <a:t>自治</a:t>
            </a:r>
            <a:r>
              <a:rPr lang="zh-CN" altLang="en-US" sz="3200" dirty="0">
                <a:solidFill>
                  <a:srgbClr val="FF0000"/>
                </a:solidFill>
                <a:latin typeface="黑体" panose="02010609060101010101" pitchFamily="49" charset="-122"/>
                <a:ea typeface="黑体" panose="02010609060101010101" pitchFamily="49" charset="-122"/>
              </a:rPr>
              <a:t>功能和服务效能的十项规定</a:t>
            </a:r>
          </a:p>
        </p:txBody>
      </p:sp>
      <p:sp>
        <p:nvSpPr>
          <p:cNvPr id="3" name="内容占位符 2"/>
          <p:cNvSpPr>
            <a:spLocks noGrp="1"/>
          </p:cNvSpPr>
          <p:nvPr>
            <p:ph idx="1"/>
          </p:nvPr>
        </p:nvSpPr>
        <p:spPr>
          <a:xfrm>
            <a:off x="3841576" y="2332716"/>
            <a:ext cx="2818656" cy="2204971"/>
          </a:xfrm>
        </p:spPr>
        <p:txBody>
          <a:bodyPr/>
          <a:lstStyle/>
          <a:p>
            <a:r>
              <a:rPr lang="zh-CN" altLang="en-US" b="1" dirty="0"/>
              <a:t>明确工作</a:t>
            </a:r>
            <a:r>
              <a:rPr lang="zh-CN" altLang="en-US" b="1" dirty="0" smtClean="0"/>
              <a:t>职责</a:t>
            </a:r>
            <a:endParaRPr lang="en-US" altLang="zh-CN" b="1" dirty="0" smtClean="0"/>
          </a:p>
          <a:p>
            <a:r>
              <a:rPr lang="zh-CN" altLang="en-US" b="1" dirty="0"/>
              <a:t>实施准入</a:t>
            </a:r>
            <a:r>
              <a:rPr lang="zh-CN" altLang="en-US" b="1" dirty="0" smtClean="0"/>
              <a:t>制度</a:t>
            </a:r>
            <a:endParaRPr lang="en-US" altLang="zh-CN" b="1" dirty="0" smtClean="0"/>
          </a:p>
          <a:p>
            <a:r>
              <a:rPr lang="zh-CN" altLang="en-US" b="1" dirty="0"/>
              <a:t>规范机构</a:t>
            </a:r>
            <a:r>
              <a:rPr lang="zh-CN" altLang="en-US" b="1" dirty="0" smtClean="0"/>
              <a:t>挂牌</a:t>
            </a:r>
            <a:endParaRPr lang="en-US" altLang="zh-CN" b="1" dirty="0" smtClean="0"/>
          </a:p>
          <a:p>
            <a:r>
              <a:rPr lang="zh-CN" altLang="en-US" b="1" dirty="0"/>
              <a:t>精简台账</a:t>
            </a:r>
            <a:r>
              <a:rPr lang="zh-CN" altLang="en-US" b="1" dirty="0" smtClean="0"/>
              <a:t>档案</a:t>
            </a:r>
            <a:endParaRPr lang="en-US" altLang="zh-CN" b="1" dirty="0" smtClean="0"/>
          </a:p>
          <a:p>
            <a:r>
              <a:rPr lang="zh-CN" altLang="en-US" b="1" dirty="0"/>
              <a:t>压缩各类</a:t>
            </a:r>
            <a:r>
              <a:rPr lang="zh-CN" altLang="en-US" b="1" dirty="0" smtClean="0"/>
              <a:t>参会</a:t>
            </a:r>
            <a:endParaRPr lang="en-US" altLang="zh-CN" b="1" dirty="0" smtClean="0"/>
          </a:p>
        </p:txBody>
      </p:sp>
      <p:sp>
        <p:nvSpPr>
          <p:cNvPr id="4" name="内容占位符 2"/>
          <p:cNvSpPr txBox="1">
            <a:spLocks/>
          </p:cNvSpPr>
          <p:nvPr/>
        </p:nvSpPr>
        <p:spPr bwMode="auto">
          <a:xfrm>
            <a:off x="6228184" y="2317440"/>
            <a:ext cx="2674640" cy="207797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zh-CN" altLang="en-US" b="1" dirty="0" smtClean="0"/>
              <a:t>控制评比检查</a:t>
            </a:r>
            <a:endParaRPr lang="en-US" altLang="zh-CN" b="1" dirty="0" smtClean="0"/>
          </a:p>
          <a:p>
            <a:r>
              <a:rPr lang="zh-CN" altLang="en-US" b="1" dirty="0" smtClean="0"/>
              <a:t>规范公章使用</a:t>
            </a:r>
            <a:endParaRPr lang="en-US" altLang="zh-CN" b="1" dirty="0" smtClean="0"/>
          </a:p>
          <a:p>
            <a:r>
              <a:rPr lang="zh-CN" altLang="en-US" b="1" dirty="0" smtClean="0"/>
              <a:t>完善自治功能</a:t>
            </a:r>
            <a:endParaRPr lang="en-US" altLang="zh-CN" b="1" dirty="0" smtClean="0"/>
          </a:p>
          <a:p>
            <a:r>
              <a:rPr lang="zh-CN" altLang="en-US" b="1" dirty="0" smtClean="0"/>
              <a:t>提高服务效能</a:t>
            </a:r>
            <a:endParaRPr lang="en-US" altLang="zh-CN" b="1" dirty="0" smtClean="0"/>
          </a:p>
          <a:p>
            <a:r>
              <a:rPr lang="zh-CN" altLang="en-US" b="1" dirty="0" smtClean="0"/>
              <a:t>加强督查落实</a:t>
            </a:r>
            <a:endParaRPr lang="zh-CN" altLang="en-US" b="1"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657367"/>
            <a:ext cx="3456384" cy="355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8812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37220"/>
            <a:ext cx="8229600" cy="952500"/>
          </a:xfrm>
        </p:spPr>
        <p:txBody>
          <a:bodyPr/>
          <a:lstStyle/>
          <a:p>
            <a:pPr algn="ctr"/>
            <a:r>
              <a:rPr lang="zh-CN" altLang="en-US" sz="3200" dirty="0">
                <a:solidFill>
                  <a:srgbClr val="FF0000"/>
                </a:solidFill>
                <a:latin typeface="黑体" panose="02010609060101010101" pitchFamily="49" charset="-122"/>
                <a:ea typeface="黑体" panose="02010609060101010101" pitchFamily="49" charset="-122"/>
              </a:rPr>
              <a:t>社区居民委员会依法协助</a:t>
            </a:r>
            <a:r>
              <a:rPr lang="zh-CN" altLang="en-US" sz="3200" dirty="0" smtClean="0">
                <a:solidFill>
                  <a:srgbClr val="FF0000"/>
                </a:solidFill>
                <a:latin typeface="黑体" panose="02010609060101010101" pitchFamily="49" charset="-122"/>
                <a:ea typeface="黑体" panose="02010609060101010101" pitchFamily="49" charset="-122"/>
              </a:rPr>
              <a:t>政府</a:t>
            </a:r>
            <a:r>
              <a:rPr lang="en-US" altLang="zh-CN" sz="3200" dirty="0" smtClean="0">
                <a:solidFill>
                  <a:srgbClr val="FF0000"/>
                </a:solidFill>
                <a:latin typeface="黑体" panose="02010609060101010101" pitchFamily="49" charset="-122"/>
                <a:ea typeface="黑体" panose="02010609060101010101" pitchFamily="49" charset="-122"/>
              </a:rPr>
              <a:t/>
            </a:r>
            <a:br>
              <a:rPr lang="en-US" altLang="zh-CN" sz="3200" dirty="0" smtClean="0">
                <a:solidFill>
                  <a:srgbClr val="FF0000"/>
                </a:solidFill>
                <a:latin typeface="黑体" panose="02010609060101010101" pitchFamily="49" charset="-122"/>
                <a:ea typeface="黑体" panose="02010609060101010101" pitchFamily="49" charset="-122"/>
              </a:rPr>
            </a:br>
            <a:r>
              <a:rPr lang="zh-CN" altLang="en-US" sz="3200" dirty="0" smtClean="0">
                <a:solidFill>
                  <a:srgbClr val="FF0000"/>
                </a:solidFill>
                <a:latin typeface="黑体" panose="02010609060101010101" pitchFamily="49" charset="-122"/>
                <a:ea typeface="黑体" panose="02010609060101010101" pitchFamily="49" charset="-122"/>
              </a:rPr>
              <a:t>开展</a:t>
            </a:r>
            <a:r>
              <a:rPr lang="zh-CN" altLang="en-US" sz="3200" dirty="0">
                <a:solidFill>
                  <a:srgbClr val="FF0000"/>
                </a:solidFill>
                <a:latin typeface="黑体" panose="02010609060101010101" pitchFamily="49" charset="-122"/>
                <a:ea typeface="黑体" panose="02010609060101010101" pitchFamily="49" charset="-122"/>
              </a:rPr>
              <a:t>社会管理和公共服务项目清单</a:t>
            </a:r>
          </a:p>
        </p:txBody>
      </p:sp>
      <p:sp>
        <p:nvSpPr>
          <p:cNvPr id="3" name="内容占位符 2"/>
          <p:cNvSpPr>
            <a:spLocks noGrp="1"/>
          </p:cNvSpPr>
          <p:nvPr>
            <p:ph idx="1"/>
          </p:nvPr>
        </p:nvSpPr>
        <p:spPr>
          <a:xfrm>
            <a:off x="251520" y="1297327"/>
            <a:ext cx="8640960" cy="4296477"/>
          </a:xfrm>
        </p:spPr>
        <p:txBody>
          <a:bodyPr/>
          <a:lstStyle/>
          <a:p>
            <a:r>
              <a:rPr lang="en-US" altLang="zh-CN" sz="1400" b="1" dirty="0">
                <a:latin typeface="+mn-ea"/>
              </a:rPr>
              <a:t>1</a:t>
            </a:r>
            <a:r>
              <a:rPr lang="zh-CN" altLang="en-US" sz="1400" b="1" dirty="0">
                <a:latin typeface="+mn-ea"/>
              </a:rPr>
              <a:t>、协助维护社会治安</a:t>
            </a:r>
          </a:p>
          <a:p>
            <a:r>
              <a:rPr lang="en-US" altLang="zh-CN" sz="1400" b="1" dirty="0">
                <a:latin typeface="+mn-ea"/>
              </a:rPr>
              <a:t>2</a:t>
            </a:r>
            <a:r>
              <a:rPr lang="zh-CN" altLang="en-US" sz="1400" b="1" dirty="0">
                <a:latin typeface="+mn-ea"/>
              </a:rPr>
              <a:t>、协助进行社区禁毒宣传教育</a:t>
            </a:r>
          </a:p>
          <a:p>
            <a:r>
              <a:rPr lang="en-US" altLang="zh-CN" sz="1400" b="1" dirty="0">
                <a:latin typeface="+mn-ea"/>
              </a:rPr>
              <a:t>3</a:t>
            </a:r>
            <a:r>
              <a:rPr lang="zh-CN" altLang="en-US" sz="1400" b="1" dirty="0">
                <a:latin typeface="+mn-ea"/>
              </a:rPr>
              <a:t>、协助做好流动人口居住信息采集和居住证受理、发放等服务管理工作</a:t>
            </a:r>
          </a:p>
          <a:p>
            <a:r>
              <a:rPr lang="en-US" altLang="zh-CN" sz="1400" b="1" dirty="0">
                <a:latin typeface="+mn-ea"/>
              </a:rPr>
              <a:t>4</a:t>
            </a:r>
            <a:r>
              <a:rPr lang="zh-CN" altLang="en-US" sz="1400" b="1" dirty="0">
                <a:latin typeface="+mn-ea"/>
              </a:rPr>
              <a:t>、协助做好出租房屋管理</a:t>
            </a:r>
          </a:p>
          <a:p>
            <a:r>
              <a:rPr lang="en-US" altLang="zh-CN" sz="1400" b="1" dirty="0">
                <a:latin typeface="+mn-ea"/>
              </a:rPr>
              <a:t>5</a:t>
            </a:r>
            <a:r>
              <a:rPr lang="zh-CN" altLang="en-US" sz="1400" b="1" dirty="0">
                <a:latin typeface="+mn-ea"/>
              </a:rPr>
              <a:t>、开展消防宣传教育、群众性消防工作</a:t>
            </a:r>
          </a:p>
          <a:p>
            <a:r>
              <a:rPr lang="en-US" altLang="zh-CN" sz="1400" b="1" dirty="0">
                <a:latin typeface="+mn-ea"/>
              </a:rPr>
              <a:t>6</a:t>
            </a:r>
            <a:r>
              <a:rPr lang="zh-CN" altLang="en-US" sz="1400" b="1" dirty="0">
                <a:latin typeface="+mn-ea"/>
              </a:rPr>
              <a:t>、配合做好对未成年人的思想道德教育</a:t>
            </a:r>
          </a:p>
          <a:p>
            <a:r>
              <a:rPr lang="en-US" altLang="zh-CN" sz="1400" b="1" dirty="0">
                <a:latin typeface="+mn-ea"/>
              </a:rPr>
              <a:t>7</a:t>
            </a:r>
            <a:r>
              <a:rPr lang="zh-CN" altLang="en-US" sz="1400" b="1" dirty="0">
                <a:latin typeface="+mn-ea"/>
              </a:rPr>
              <a:t>、协助做好就业、人力资源服务、社会保障、劳动关系协调等相关工作</a:t>
            </a:r>
          </a:p>
          <a:p>
            <a:r>
              <a:rPr lang="en-US" altLang="zh-CN" sz="1400" b="1" dirty="0">
                <a:latin typeface="+mn-ea"/>
              </a:rPr>
              <a:t>8</a:t>
            </a:r>
            <a:r>
              <a:rPr lang="zh-CN" altLang="en-US" sz="1400" b="1" dirty="0">
                <a:latin typeface="+mn-ea"/>
              </a:rPr>
              <a:t>、协助做好职工和居民社会保险经办及退休人员社会化管理服务</a:t>
            </a:r>
          </a:p>
          <a:p>
            <a:r>
              <a:rPr lang="en-US" altLang="zh-CN" sz="1400" b="1" dirty="0">
                <a:latin typeface="+mn-ea"/>
              </a:rPr>
              <a:t>9</a:t>
            </a:r>
            <a:r>
              <a:rPr lang="zh-CN" altLang="en-US" sz="1400" b="1" dirty="0">
                <a:latin typeface="+mn-ea"/>
              </a:rPr>
              <a:t>、协助做好人民调解工作</a:t>
            </a:r>
          </a:p>
          <a:p>
            <a:r>
              <a:rPr lang="en-US" altLang="zh-CN" sz="1400" b="1" dirty="0">
                <a:latin typeface="+mn-ea"/>
              </a:rPr>
              <a:t>10</a:t>
            </a:r>
            <a:r>
              <a:rPr lang="zh-CN" altLang="en-US" sz="1400" b="1" dirty="0">
                <a:latin typeface="+mn-ea"/>
              </a:rPr>
              <a:t>、开展社区普法宣传</a:t>
            </a:r>
          </a:p>
          <a:p>
            <a:r>
              <a:rPr lang="en-US" altLang="zh-CN" sz="1400" b="1" dirty="0">
                <a:latin typeface="+mn-ea"/>
              </a:rPr>
              <a:t>11</a:t>
            </a:r>
            <a:r>
              <a:rPr lang="zh-CN" altLang="en-US" sz="1400" b="1" dirty="0">
                <a:latin typeface="+mn-ea"/>
              </a:rPr>
              <a:t>、协助做好社区矫正和安置帮教工作</a:t>
            </a:r>
          </a:p>
          <a:p>
            <a:r>
              <a:rPr lang="en-US" altLang="zh-CN" sz="1400" b="1" dirty="0">
                <a:latin typeface="+mn-ea"/>
              </a:rPr>
              <a:t>12</a:t>
            </a:r>
            <a:r>
              <a:rPr lang="zh-CN" altLang="en-US" sz="1400" b="1" dirty="0">
                <a:latin typeface="+mn-ea"/>
              </a:rPr>
              <a:t>、做好社区文化工作</a:t>
            </a:r>
            <a:r>
              <a:rPr lang="en-US" altLang="zh-CN" sz="1400" b="1" dirty="0">
                <a:latin typeface="+mn-ea"/>
              </a:rPr>
              <a:t>, </a:t>
            </a:r>
            <a:r>
              <a:rPr lang="zh-CN" altLang="en-US" sz="1400" b="1" dirty="0">
                <a:latin typeface="+mn-ea"/>
              </a:rPr>
              <a:t>组织开展群众性文化活动</a:t>
            </a:r>
          </a:p>
          <a:p>
            <a:r>
              <a:rPr lang="en-US" altLang="zh-CN" sz="1400" b="1" dirty="0">
                <a:latin typeface="+mn-ea"/>
              </a:rPr>
              <a:t>13</a:t>
            </a:r>
            <a:r>
              <a:rPr lang="zh-CN" altLang="en-US" sz="1400" b="1" dirty="0">
                <a:latin typeface="+mn-ea"/>
              </a:rPr>
              <a:t>、依法做好计划生育工作</a:t>
            </a:r>
          </a:p>
          <a:p>
            <a:r>
              <a:rPr lang="en-US" altLang="zh-CN" sz="1400" b="1" dirty="0">
                <a:latin typeface="+mn-ea"/>
              </a:rPr>
              <a:t>14</a:t>
            </a:r>
            <a:r>
              <a:rPr lang="zh-CN" altLang="en-US" sz="1400" b="1" dirty="0">
                <a:latin typeface="+mn-ea"/>
              </a:rPr>
              <a:t>、协助做好辖区内流动人口计划生育服务管理工作</a:t>
            </a:r>
          </a:p>
          <a:p>
            <a:r>
              <a:rPr lang="en-US" altLang="zh-CN" sz="1400" b="1" dirty="0">
                <a:latin typeface="+mn-ea"/>
              </a:rPr>
              <a:t>15</a:t>
            </a:r>
            <a:r>
              <a:rPr lang="zh-CN" altLang="en-US" sz="1400" b="1" dirty="0">
                <a:latin typeface="+mn-ea"/>
              </a:rPr>
              <a:t>、协助做好社会抚养费征收工作</a:t>
            </a:r>
          </a:p>
          <a:p>
            <a:r>
              <a:rPr lang="en-US" altLang="zh-CN" sz="1400" b="1" dirty="0">
                <a:latin typeface="+mn-ea"/>
              </a:rPr>
              <a:t>16</a:t>
            </a:r>
            <a:r>
              <a:rPr lang="zh-CN" altLang="en-US" sz="1400" b="1" dirty="0">
                <a:latin typeface="+mn-ea"/>
              </a:rPr>
              <a:t>、传染病暴发、流行时</a:t>
            </a:r>
            <a:r>
              <a:rPr lang="en-US" altLang="zh-CN" sz="1400" b="1" dirty="0">
                <a:latin typeface="+mn-ea"/>
              </a:rPr>
              <a:t>, </a:t>
            </a:r>
            <a:r>
              <a:rPr lang="zh-CN" altLang="en-US" sz="1400" b="1" dirty="0">
                <a:latin typeface="+mn-ea"/>
              </a:rPr>
              <a:t>协助做好疫情信息收集和报告、人员分散隔离、公共卫生措施落实 </a:t>
            </a:r>
            <a:r>
              <a:rPr lang="en-US" altLang="zh-CN" sz="1400" b="1" dirty="0">
                <a:latin typeface="+mn-ea"/>
              </a:rPr>
              <a:t>, </a:t>
            </a:r>
            <a:r>
              <a:rPr lang="zh-CN" altLang="en-US" sz="1400" b="1" dirty="0">
                <a:latin typeface="+mn-ea"/>
              </a:rPr>
              <a:t>宣传传染病防治</a:t>
            </a:r>
            <a:r>
              <a:rPr lang="zh-CN" altLang="en-US" sz="1400" b="1" dirty="0" smtClean="0">
                <a:latin typeface="+mn-ea"/>
              </a:rPr>
              <a:t>知识</a:t>
            </a:r>
            <a:endParaRPr lang="en-US" altLang="zh-CN" sz="1400" b="1" dirty="0" smtClean="0">
              <a:latin typeface="+mn-ea"/>
            </a:endParaRPr>
          </a:p>
        </p:txBody>
      </p:sp>
    </p:spTree>
    <p:extLst>
      <p:ext uri="{BB962C8B-B14F-4D97-AF65-F5344CB8AC3E}">
        <p14:creationId xmlns:p14="http://schemas.microsoft.com/office/powerpoint/2010/main" val="3603002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37220"/>
            <a:ext cx="8229600" cy="952500"/>
          </a:xfrm>
        </p:spPr>
        <p:txBody>
          <a:bodyPr/>
          <a:lstStyle/>
          <a:p>
            <a:pPr algn="ctr"/>
            <a:r>
              <a:rPr lang="zh-CN" altLang="en-US" sz="3200" dirty="0">
                <a:solidFill>
                  <a:srgbClr val="FF0000"/>
                </a:solidFill>
                <a:latin typeface="黑体" panose="02010609060101010101" pitchFamily="49" charset="-122"/>
                <a:ea typeface="黑体" panose="02010609060101010101" pitchFamily="49" charset="-122"/>
              </a:rPr>
              <a:t>社区居民委员会依法协助</a:t>
            </a:r>
            <a:r>
              <a:rPr lang="zh-CN" altLang="en-US" sz="3200" dirty="0" smtClean="0">
                <a:solidFill>
                  <a:srgbClr val="FF0000"/>
                </a:solidFill>
                <a:latin typeface="黑体" panose="02010609060101010101" pitchFamily="49" charset="-122"/>
                <a:ea typeface="黑体" panose="02010609060101010101" pitchFamily="49" charset="-122"/>
              </a:rPr>
              <a:t>政府</a:t>
            </a:r>
            <a:r>
              <a:rPr lang="en-US" altLang="zh-CN" sz="3200" dirty="0" smtClean="0">
                <a:solidFill>
                  <a:srgbClr val="FF0000"/>
                </a:solidFill>
                <a:latin typeface="黑体" panose="02010609060101010101" pitchFamily="49" charset="-122"/>
                <a:ea typeface="黑体" panose="02010609060101010101" pitchFamily="49" charset="-122"/>
              </a:rPr>
              <a:t/>
            </a:r>
            <a:br>
              <a:rPr lang="en-US" altLang="zh-CN" sz="3200" dirty="0" smtClean="0">
                <a:solidFill>
                  <a:srgbClr val="FF0000"/>
                </a:solidFill>
                <a:latin typeface="黑体" panose="02010609060101010101" pitchFamily="49" charset="-122"/>
                <a:ea typeface="黑体" panose="02010609060101010101" pitchFamily="49" charset="-122"/>
              </a:rPr>
            </a:br>
            <a:r>
              <a:rPr lang="zh-CN" altLang="en-US" sz="3200" dirty="0" smtClean="0">
                <a:solidFill>
                  <a:srgbClr val="FF0000"/>
                </a:solidFill>
                <a:latin typeface="黑体" panose="02010609060101010101" pitchFamily="49" charset="-122"/>
                <a:ea typeface="黑体" panose="02010609060101010101" pitchFamily="49" charset="-122"/>
              </a:rPr>
              <a:t>开展</a:t>
            </a:r>
            <a:r>
              <a:rPr lang="zh-CN" altLang="en-US" sz="3200" dirty="0">
                <a:solidFill>
                  <a:srgbClr val="FF0000"/>
                </a:solidFill>
                <a:latin typeface="黑体" panose="02010609060101010101" pitchFamily="49" charset="-122"/>
                <a:ea typeface="黑体" panose="02010609060101010101" pitchFamily="49" charset="-122"/>
              </a:rPr>
              <a:t>社会管理和公共服务项目清单</a:t>
            </a:r>
          </a:p>
        </p:txBody>
      </p:sp>
      <p:sp>
        <p:nvSpPr>
          <p:cNvPr id="3" name="内容占位符 2"/>
          <p:cNvSpPr>
            <a:spLocks noGrp="1"/>
          </p:cNvSpPr>
          <p:nvPr>
            <p:ph idx="1"/>
          </p:nvPr>
        </p:nvSpPr>
        <p:spPr>
          <a:xfrm>
            <a:off x="539552" y="1417341"/>
            <a:ext cx="8352928" cy="4138247"/>
          </a:xfrm>
        </p:spPr>
        <p:txBody>
          <a:bodyPr/>
          <a:lstStyle/>
          <a:p>
            <a:r>
              <a:rPr lang="en-US" altLang="zh-CN" sz="1400" b="1" dirty="0">
                <a:latin typeface="+mn-ea"/>
              </a:rPr>
              <a:t>17</a:t>
            </a:r>
            <a:r>
              <a:rPr lang="zh-CN" altLang="en-US" sz="1400" b="1" dirty="0">
                <a:latin typeface="+mn-ea"/>
              </a:rPr>
              <a:t>、协助做好社区公共卫生相关工作</a:t>
            </a:r>
          </a:p>
          <a:p>
            <a:r>
              <a:rPr lang="en-US" altLang="zh-CN" sz="1400" b="1" dirty="0">
                <a:latin typeface="+mn-ea"/>
              </a:rPr>
              <a:t>18</a:t>
            </a:r>
            <a:r>
              <a:rPr lang="zh-CN" altLang="en-US" sz="1400" b="1" dirty="0">
                <a:latin typeface="+mn-ea"/>
              </a:rPr>
              <a:t>、协助做好人口、经济等统计普查工作</a:t>
            </a:r>
          </a:p>
          <a:p>
            <a:r>
              <a:rPr lang="en-US" altLang="zh-CN" sz="1400" b="1" dirty="0">
                <a:latin typeface="+mn-ea"/>
              </a:rPr>
              <a:t>19</a:t>
            </a:r>
            <a:r>
              <a:rPr lang="zh-CN" altLang="en-US" sz="1400" b="1" dirty="0">
                <a:latin typeface="+mn-ea"/>
              </a:rPr>
              <a:t>、组织居民开展全民健身活动</a:t>
            </a:r>
          </a:p>
          <a:p>
            <a:r>
              <a:rPr lang="en-US" altLang="zh-CN" sz="1400" b="1" dirty="0">
                <a:latin typeface="+mn-ea"/>
              </a:rPr>
              <a:t>20</a:t>
            </a:r>
            <a:r>
              <a:rPr lang="zh-CN" altLang="en-US" sz="1400" b="1" dirty="0" smtClean="0">
                <a:latin typeface="+mn-ea"/>
              </a:rPr>
              <a:t>、协助</a:t>
            </a:r>
            <a:r>
              <a:rPr lang="zh-CN" altLang="en-US" sz="1400" b="1" dirty="0">
                <a:latin typeface="+mn-ea"/>
              </a:rPr>
              <a:t>开展安全检查并报告安全隐患 </a:t>
            </a:r>
            <a:r>
              <a:rPr lang="en-US" altLang="zh-CN" sz="1400" b="1" dirty="0">
                <a:latin typeface="+mn-ea"/>
              </a:rPr>
              <a:t>, </a:t>
            </a:r>
            <a:r>
              <a:rPr lang="zh-CN" altLang="en-US" sz="1400" b="1" dirty="0">
                <a:latin typeface="+mn-ea"/>
              </a:rPr>
              <a:t>积极创建安全社 区</a:t>
            </a:r>
          </a:p>
          <a:p>
            <a:r>
              <a:rPr lang="en-US" altLang="zh-CN" sz="1400" b="1" dirty="0">
                <a:latin typeface="+mn-ea"/>
              </a:rPr>
              <a:t>21</a:t>
            </a:r>
            <a:r>
              <a:rPr lang="zh-CN" altLang="en-US" sz="1400" b="1" dirty="0">
                <a:latin typeface="+mn-ea"/>
              </a:rPr>
              <a:t>、指导、监督业主大会、业主委员会依法开展业主自 治管理 </a:t>
            </a:r>
            <a:r>
              <a:rPr lang="en-US" altLang="zh-CN" sz="1400" b="1" dirty="0">
                <a:latin typeface="+mn-ea"/>
              </a:rPr>
              <a:t>, </a:t>
            </a:r>
            <a:r>
              <a:rPr lang="zh-CN" altLang="en-US" sz="1400" b="1" dirty="0">
                <a:latin typeface="+mn-ea"/>
              </a:rPr>
              <a:t>协助街道办事处、 乡镇人民政府开展社区管理、 社区 服务中与物业管理有关的工作 </a:t>
            </a:r>
            <a:r>
              <a:rPr lang="en-US" altLang="zh-CN" sz="1400" b="1" dirty="0">
                <a:latin typeface="+mn-ea"/>
              </a:rPr>
              <a:t>, </a:t>
            </a:r>
            <a:r>
              <a:rPr lang="zh-CN" altLang="en-US" sz="1400" b="1" dirty="0">
                <a:latin typeface="+mn-ea"/>
              </a:rPr>
              <a:t>未成立业主委员会的住宅小 区暂代行业主委员会的职责</a:t>
            </a:r>
          </a:p>
          <a:p>
            <a:r>
              <a:rPr lang="en-US" altLang="zh-CN" sz="1400" b="1" dirty="0">
                <a:latin typeface="+mn-ea"/>
              </a:rPr>
              <a:t>22</a:t>
            </a:r>
            <a:r>
              <a:rPr lang="zh-CN" altLang="en-US" sz="1400" b="1" dirty="0">
                <a:latin typeface="+mn-ea"/>
              </a:rPr>
              <a:t>、协助开展自然灾害救助工作</a:t>
            </a:r>
          </a:p>
          <a:p>
            <a:r>
              <a:rPr lang="en-US" altLang="zh-CN" sz="1400" b="1" dirty="0">
                <a:latin typeface="+mn-ea"/>
              </a:rPr>
              <a:t>23</a:t>
            </a:r>
            <a:r>
              <a:rPr lang="zh-CN" altLang="en-US" sz="1400" b="1" dirty="0">
                <a:latin typeface="+mn-ea"/>
              </a:rPr>
              <a:t>、协助做好优抚救济、居民最低生活保障、困难家庭 救助帮扶工作</a:t>
            </a:r>
          </a:p>
          <a:p>
            <a:r>
              <a:rPr lang="en-US" altLang="zh-CN" sz="1400" b="1" dirty="0">
                <a:latin typeface="+mn-ea"/>
              </a:rPr>
              <a:t>24</a:t>
            </a:r>
            <a:r>
              <a:rPr lang="zh-CN" altLang="en-US" sz="1400" b="1" dirty="0">
                <a:latin typeface="+mn-ea"/>
              </a:rPr>
              <a:t>、培育发展社区社会组织</a:t>
            </a:r>
          </a:p>
          <a:p>
            <a:r>
              <a:rPr lang="en-US" altLang="zh-CN" sz="1400" b="1" dirty="0">
                <a:latin typeface="+mn-ea"/>
              </a:rPr>
              <a:t>25</a:t>
            </a:r>
            <a:r>
              <a:rPr lang="zh-CN" altLang="en-US" sz="1400" b="1" dirty="0" smtClean="0">
                <a:latin typeface="+mn-ea"/>
              </a:rPr>
              <a:t>、在</a:t>
            </a:r>
            <a:r>
              <a:rPr lang="zh-CN" altLang="en-US" sz="1400" b="1" dirty="0">
                <a:latin typeface="+mn-ea"/>
              </a:rPr>
              <a:t>社区建立志愿服务站点 </a:t>
            </a:r>
            <a:r>
              <a:rPr lang="en-US" altLang="zh-CN" sz="1400" b="1" dirty="0">
                <a:latin typeface="+mn-ea"/>
              </a:rPr>
              <a:t>, </a:t>
            </a:r>
            <a:r>
              <a:rPr lang="zh-CN" altLang="en-US" sz="1400" b="1" dirty="0">
                <a:latin typeface="+mn-ea"/>
              </a:rPr>
              <a:t>开展志愿服务并进行登记 注册、记录工作</a:t>
            </a:r>
          </a:p>
          <a:p>
            <a:r>
              <a:rPr lang="en-US" altLang="zh-CN" sz="1400" b="1" dirty="0">
                <a:latin typeface="+mn-ea"/>
              </a:rPr>
              <a:t>26</a:t>
            </a:r>
            <a:r>
              <a:rPr lang="zh-CN" altLang="en-US" sz="1400" b="1" dirty="0">
                <a:latin typeface="+mn-ea"/>
              </a:rPr>
              <a:t>、维护老年人权益 </a:t>
            </a:r>
            <a:r>
              <a:rPr lang="en-US" altLang="zh-CN" sz="1400" b="1" dirty="0">
                <a:latin typeface="+mn-ea"/>
              </a:rPr>
              <a:t>, </a:t>
            </a:r>
            <a:r>
              <a:rPr lang="zh-CN" altLang="en-US" sz="1400" b="1" dirty="0">
                <a:latin typeface="+mn-ea"/>
              </a:rPr>
              <a:t>为老年人服务</a:t>
            </a:r>
          </a:p>
          <a:p>
            <a:r>
              <a:rPr lang="en-US" altLang="zh-CN" sz="1400" b="1" dirty="0">
                <a:latin typeface="+mn-ea"/>
              </a:rPr>
              <a:t>27</a:t>
            </a:r>
            <a:r>
              <a:rPr lang="zh-CN" altLang="en-US" sz="1400" b="1" dirty="0">
                <a:latin typeface="+mn-ea"/>
              </a:rPr>
              <a:t>、协助做好残疾人服务工作</a:t>
            </a:r>
          </a:p>
          <a:p>
            <a:r>
              <a:rPr lang="en-US" altLang="zh-CN" sz="1400" b="1" dirty="0">
                <a:latin typeface="+mn-ea"/>
              </a:rPr>
              <a:t>28</a:t>
            </a:r>
            <a:r>
              <a:rPr lang="zh-CN" altLang="en-US" sz="1400" b="1" dirty="0">
                <a:latin typeface="+mn-ea"/>
              </a:rPr>
              <a:t>、办理群众信访 </a:t>
            </a:r>
            <a:r>
              <a:rPr lang="en-US" altLang="zh-CN" sz="1400" b="1" dirty="0">
                <a:latin typeface="+mn-ea"/>
              </a:rPr>
              <a:t>, </a:t>
            </a:r>
            <a:r>
              <a:rPr lang="zh-CN" altLang="en-US" sz="1400" b="1" dirty="0">
                <a:latin typeface="+mn-ea"/>
              </a:rPr>
              <a:t>畅通信访渠道</a:t>
            </a:r>
          </a:p>
          <a:p>
            <a:r>
              <a:rPr lang="en-US" altLang="zh-CN" sz="1400" b="1" dirty="0">
                <a:latin typeface="+mn-ea"/>
              </a:rPr>
              <a:t>29</a:t>
            </a:r>
            <a:r>
              <a:rPr lang="zh-CN" altLang="en-US" sz="1400" b="1" dirty="0">
                <a:latin typeface="+mn-ea"/>
              </a:rPr>
              <a:t>、协助开展科普活动</a:t>
            </a:r>
          </a:p>
          <a:p>
            <a:r>
              <a:rPr lang="en-US" altLang="zh-CN" sz="1400" b="1" dirty="0">
                <a:latin typeface="+mn-ea"/>
              </a:rPr>
              <a:t>30</a:t>
            </a:r>
            <a:r>
              <a:rPr lang="zh-CN" altLang="en-US" sz="1400" b="1" dirty="0">
                <a:latin typeface="+mn-ea"/>
              </a:rPr>
              <a:t>、兵役登记和政审</a:t>
            </a:r>
          </a:p>
          <a:p>
            <a:endParaRPr lang="en-US" altLang="zh-CN" sz="1600" b="1" dirty="0" smtClean="0">
              <a:latin typeface="+mn-ea"/>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097" y="4225652"/>
            <a:ext cx="3195439" cy="13299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417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728" y="1894716"/>
            <a:ext cx="4210050" cy="2381250"/>
          </a:xfrm>
          <a:prstGeom prst="ellipse">
            <a:avLst/>
          </a:prstGeom>
          <a:ln>
            <a:noFill/>
          </a:ln>
          <a:effectLst>
            <a:softEdge rad="112500"/>
          </a:effectLst>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 y="0"/>
            <a:ext cx="9143465" cy="73025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937286"/>
            <a:ext cx="3384376" cy="438048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4088" y="730251"/>
            <a:ext cx="3456118" cy="24872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64089" y="3217540"/>
            <a:ext cx="3483154" cy="24819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36843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4509"/>
            <a:ext cx="9144000" cy="5413278"/>
          </a:xfrm>
        </p:spPr>
      </p:pic>
      <p:sp>
        <p:nvSpPr>
          <p:cNvPr id="7" name="Rectangle 1"/>
          <p:cNvSpPr>
            <a:spLocks noChangeArrowheads="1"/>
          </p:cNvSpPr>
          <p:nvPr/>
        </p:nvSpPr>
        <p:spPr bwMode="auto">
          <a:xfrm>
            <a:off x="1074738" y="285183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smtClean="0">
                <a:ln>
                  <a:noFill/>
                </a:ln>
                <a:solidFill>
                  <a:schemeClr val="tx1"/>
                </a:solidFill>
                <a:effectLst/>
                <a:latin typeface="Arial" charset="0"/>
                <a:ea typeface="宋体" charset="-122"/>
                <a:cs typeface="宋体" charset="-122"/>
              </a:rPr>
              <a:t/>
            </a:r>
            <a:br>
              <a:rPr kumimoji="0" lang="zh-CN" altLang="zh-CN" sz="1800" b="0" i="0" u="none" strike="noStrike" cap="none" normalizeH="0" baseline="0" smtClean="0">
                <a:ln>
                  <a:noFill/>
                </a:ln>
                <a:solidFill>
                  <a:schemeClr val="tx1"/>
                </a:solidFill>
                <a:effectLst/>
                <a:latin typeface="Arial" charset="0"/>
                <a:ea typeface="宋体" charset="-122"/>
                <a:cs typeface="宋体" charset="-122"/>
              </a:rPr>
            </a:br>
            <a:endParaRPr kumimoji="0" lang="zh-CN" altLang="zh-CN" sz="1800" b="0" i="0" u="none" strike="noStrike" cap="none" normalizeH="0" baseline="0" smtClean="0">
              <a:ln>
                <a:noFill/>
              </a:ln>
              <a:solidFill>
                <a:schemeClr val="tx1"/>
              </a:solidFill>
              <a:effectLst/>
              <a:latin typeface="Arial" charset="0"/>
              <a:ea typeface="宋体" charset="-122"/>
              <a:cs typeface="宋体" charset="-122"/>
            </a:endParaRPr>
          </a:p>
        </p:txBody>
      </p:sp>
      <p:sp>
        <p:nvSpPr>
          <p:cNvPr id="8" name="矩形 7"/>
          <p:cNvSpPr/>
          <p:nvPr/>
        </p:nvSpPr>
        <p:spPr>
          <a:xfrm>
            <a:off x="395536" y="5407224"/>
            <a:ext cx="8284036" cy="338554"/>
          </a:xfrm>
          <a:prstGeom prst="rect">
            <a:avLst/>
          </a:prstGeom>
        </p:spPr>
        <p:txBody>
          <a:bodyPr wrap="square">
            <a:spAutoFit/>
          </a:bodyPr>
          <a:lstStyle/>
          <a:p>
            <a:r>
              <a:rPr lang="zh-CN" altLang="en-US" sz="1600" b="1" dirty="0"/>
              <a:t>发布日期：</a:t>
            </a:r>
            <a:r>
              <a:rPr lang="en-US" altLang="zh-CN" sz="1600" b="1" dirty="0" smtClean="0"/>
              <a:t>2017-09-25         </a:t>
            </a:r>
            <a:r>
              <a:rPr lang="zh-CN" altLang="en-US" sz="1600" b="1" dirty="0" smtClean="0"/>
              <a:t>信息</a:t>
            </a:r>
            <a:r>
              <a:rPr lang="zh-CN" altLang="en-US" sz="1600" b="1" dirty="0"/>
              <a:t>来源：济南市推进政府职能转变领导小组</a:t>
            </a:r>
            <a:r>
              <a:rPr lang="zh-CN" altLang="en-US" sz="1600" b="1" dirty="0" smtClean="0"/>
              <a:t>办公室</a:t>
            </a:r>
            <a:endParaRPr lang="zh-CN" altLang="en-US" dirty="0"/>
          </a:p>
        </p:txBody>
      </p:sp>
    </p:spTree>
    <p:extLst>
      <p:ext uri="{BB962C8B-B14F-4D97-AF65-F5344CB8AC3E}">
        <p14:creationId xmlns:p14="http://schemas.microsoft.com/office/powerpoint/2010/main" val="403105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58788" y="254001"/>
            <a:ext cx="8001000" cy="1013354"/>
          </a:xfrm>
        </p:spPr>
        <p:txBody>
          <a:bodyPr/>
          <a:lstStyle/>
          <a:p>
            <a:pPr eaLnBrk="1" hangingPunct="1">
              <a:buClr>
                <a:schemeClr val="accent2"/>
              </a:buClr>
            </a:pPr>
            <a:r>
              <a:rPr lang="zh-CN" altLang="en-US" sz="3200" b="1" dirty="0" smtClean="0">
                <a:solidFill>
                  <a:srgbClr val="FF0000"/>
                </a:solidFill>
                <a:ea typeface="黑体" pitchFamily="2" charset="-122"/>
              </a:rPr>
              <a:t>（三）把握重点，提供优质高效社区服务</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2447100393"/>
              </p:ext>
            </p:extLst>
          </p:nvPr>
        </p:nvGraphicFramePr>
        <p:xfrm>
          <a:off x="457200" y="1201316"/>
          <a:ext cx="8329642" cy="39608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20181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graphicEl>
                                              <a:dgm id="{CF86C77C-4E55-45A1-A913-5D667F24DDCC}"/>
                                            </p:graphicEl>
                                          </p:spTgt>
                                        </p:tgtEl>
                                        <p:attrNameLst>
                                          <p:attrName>style.visibility</p:attrName>
                                        </p:attrNameLst>
                                      </p:cBhvr>
                                      <p:to>
                                        <p:strVal val="visible"/>
                                      </p:to>
                                    </p:set>
                                    <p:animEffect transition="in" filter="wipe(down)">
                                      <p:cBhvr>
                                        <p:cTn id="7" dur="500"/>
                                        <p:tgtEl>
                                          <p:spTgt spid="7">
                                            <p:graphicEl>
                                              <a:dgm id="{CF86C77C-4E55-45A1-A913-5D667F24DDCC}"/>
                                            </p:graphic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graphicEl>
                                              <a:dgm id="{C68D5FBC-0222-4C73-9B8F-8F3CAAC30A1C}"/>
                                            </p:graphicEl>
                                          </p:spTgt>
                                        </p:tgtEl>
                                        <p:attrNameLst>
                                          <p:attrName>style.visibility</p:attrName>
                                        </p:attrNameLst>
                                      </p:cBhvr>
                                      <p:to>
                                        <p:strVal val="visible"/>
                                      </p:to>
                                    </p:set>
                                    <p:animEffect transition="in" filter="wipe(down)">
                                      <p:cBhvr>
                                        <p:cTn id="10" dur="500"/>
                                        <p:tgtEl>
                                          <p:spTgt spid="7">
                                            <p:graphicEl>
                                              <a:dgm id="{C68D5FBC-0222-4C73-9B8F-8F3CAAC30A1C}"/>
                                            </p:graphicEl>
                                          </p:spTgt>
                                        </p:tgtEl>
                                      </p:cBhvr>
                                    </p:animEffect>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7">
                                            <p:graphicEl>
                                              <a:dgm id="{D81F02F6-71F4-4BEF-A48B-0B9A06B2E405}"/>
                                            </p:graphicEl>
                                          </p:spTgt>
                                        </p:tgtEl>
                                        <p:attrNameLst>
                                          <p:attrName>style.visibility</p:attrName>
                                        </p:attrNameLst>
                                      </p:cBhvr>
                                      <p:to>
                                        <p:strVal val="visible"/>
                                      </p:to>
                                    </p:set>
                                    <p:animEffect transition="in" filter="wipe(down)">
                                      <p:cBhvr>
                                        <p:cTn id="14" dur="500"/>
                                        <p:tgtEl>
                                          <p:spTgt spid="7">
                                            <p:graphicEl>
                                              <a:dgm id="{D81F02F6-71F4-4BEF-A48B-0B9A06B2E405}"/>
                                            </p:graphicEl>
                                          </p:spTgt>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7">
                                            <p:graphicEl>
                                              <a:dgm id="{9B12FB71-7D39-40CA-B6C0-4CD048F50C8B}"/>
                                            </p:graphicEl>
                                          </p:spTgt>
                                        </p:tgtEl>
                                        <p:attrNameLst>
                                          <p:attrName>style.visibility</p:attrName>
                                        </p:attrNameLst>
                                      </p:cBhvr>
                                      <p:to>
                                        <p:strVal val="visible"/>
                                      </p:to>
                                    </p:set>
                                    <p:animEffect transition="in" filter="wipe(down)">
                                      <p:cBhvr>
                                        <p:cTn id="17" dur="500"/>
                                        <p:tgtEl>
                                          <p:spTgt spid="7">
                                            <p:graphicEl>
                                              <a:dgm id="{9B12FB71-7D39-40CA-B6C0-4CD048F50C8B}"/>
                                            </p:graphicEl>
                                          </p:spTgt>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7">
                                            <p:graphicEl>
                                              <a:dgm id="{F0688672-1797-4B46-9594-EAB960E2C881}"/>
                                            </p:graphicEl>
                                          </p:spTgt>
                                        </p:tgtEl>
                                        <p:attrNameLst>
                                          <p:attrName>style.visibility</p:attrName>
                                        </p:attrNameLst>
                                      </p:cBhvr>
                                      <p:to>
                                        <p:strVal val="visible"/>
                                      </p:to>
                                    </p:set>
                                    <p:animEffect transition="in" filter="wipe(down)">
                                      <p:cBhvr>
                                        <p:cTn id="20" dur="500"/>
                                        <p:tgtEl>
                                          <p:spTgt spid="7">
                                            <p:graphicEl>
                                              <a:dgm id="{F0688672-1797-4B46-9594-EAB960E2C881}"/>
                                            </p:graphicEl>
                                          </p:spTgt>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7">
                                            <p:graphicEl>
                                              <a:dgm id="{697EF53B-4665-418A-8C69-383CAC40AAB4}"/>
                                            </p:graphicEl>
                                          </p:spTgt>
                                        </p:tgtEl>
                                        <p:attrNameLst>
                                          <p:attrName>style.visibility</p:attrName>
                                        </p:attrNameLst>
                                      </p:cBhvr>
                                      <p:to>
                                        <p:strVal val="visible"/>
                                      </p:to>
                                    </p:set>
                                    <p:animEffect transition="in" filter="wipe(down)">
                                      <p:cBhvr>
                                        <p:cTn id="23" dur="500"/>
                                        <p:tgtEl>
                                          <p:spTgt spid="7">
                                            <p:graphicEl>
                                              <a:dgm id="{697EF53B-4665-418A-8C69-383CAC40AAB4}"/>
                                            </p:graphic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7">
                                            <p:graphicEl>
                                              <a:dgm id="{7891B2B8-6049-495F-AE89-96D48668845F}"/>
                                            </p:graphicEl>
                                          </p:spTgt>
                                        </p:tgtEl>
                                        <p:attrNameLst>
                                          <p:attrName>style.visibility</p:attrName>
                                        </p:attrNameLst>
                                      </p:cBhvr>
                                      <p:to>
                                        <p:strVal val="visible"/>
                                      </p:to>
                                    </p:set>
                                    <p:animEffect transition="in" filter="wipe(down)">
                                      <p:cBhvr>
                                        <p:cTn id="26" dur="500"/>
                                        <p:tgtEl>
                                          <p:spTgt spid="7">
                                            <p:graphicEl>
                                              <a:dgm id="{7891B2B8-6049-495F-AE89-96D48668845F}"/>
                                            </p:graphicEl>
                                          </p:spTgt>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7">
                                            <p:graphicEl>
                                              <a:dgm id="{9A9755EF-5865-48F9-938C-29AEB3ACA130}"/>
                                            </p:graphicEl>
                                          </p:spTgt>
                                        </p:tgtEl>
                                        <p:attrNameLst>
                                          <p:attrName>style.visibility</p:attrName>
                                        </p:attrNameLst>
                                      </p:cBhvr>
                                      <p:to>
                                        <p:strVal val="visible"/>
                                      </p:to>
                                    </p:set>
                                    <p:animEffect transition="in" filter="wipe(down)">
                                      <p:cBhvr>
                                        <p:cTn id="29" dur="500"/>
                                        <p:tgtEl>
                                          <p:spTgt spid="7">
                                            <p:graphicEl>
                                              <a:dgm id="{9A9755EF-5865-48F9-938C-29AEB3ACA130}"/>
                                            </p:graphicEl>
                                          </p:spTgt>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7">
                                            <p:graphicEl>
                                              <a:dgm id="{53A323F5-50F6-4B3A-B515-4B852AC5BC50}"/>
                                            </p:graphicEl>
                                          </p:spTgt>
                                        </p:tgtEl>
                                        <p:attrNameLst>
                                          <p:attrName>style.visibility</p:attrName>
                                        </p:attrNameLst>
                                      </p:cBhvr>
                                      <p:to>
                                        <p:strVal val="visible"/>
                                      </p:to>
                                    </p:set>
                                    <p:animEffect transition="in" filter="wipe(down)">
                                      <p:cBhvr>
                                        <p:cTn id="32" dur="500"/>
                                        <p:tgtEl>
                                          <p:spTgt spid="7">
                                            <p:graphicEl>
                                              <a:dgm id="{53A323F5-50F6-4B3A-B515-4B852AC5BC50}"/>
                                            </p:graphicEl>
                                          </p:spTgt>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7">
                                            <p:graphicEl>
                                              <a:dgm id="{59C8CB2E-45CA-42CE-A4E7-C574B28BC6E5}"/>
                                            </p:graphicEl>
                                          </p:spTgt>
                                        </p:tgtEl>
                                        <p:attrNameLst>
                                          <p:attrName>style.visibility</p:attrName>
                                        </p:attrNameLst>
                                      </p:cBhvr>
                                      <p:to>
                                        <p:strVal val="visible"/>
                                      </p:to>
                                    </p:set>
                                    <p:animEffect transition="in" filter="wipe(down)">
                                      <p:cBhvr>
                                        <p:cTn id="35" dur="500"/>
                                        <p:tgtEl>
                                          <p:spTgt spid="7">
                                            <p:graphicEl>
                                              <a:dgm id="{59C8CB2E-45CA-42CE-A4E7-C574B28BC6E5}"/>
                                            </p:graphicEl>
                                          </p:spTgt>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7">
                                            <p:graphicEl>
                                              <a:dgm id="{09FDC675-D756-4802-B022-2F2E15BD49AA}"/>
                                            </p:graphicEl>
                                          </p:spTgt>
                                        </p:tgtEl>
                                        <p:attrNameLst>
                                          <p:attrName>style.visibility</p:attrName>
                                        </p:attrNameLst>
                                      </p:cBhvr>
                                      <p:to>
                                        <p:strVal val="visible"/>
                                      </p:to>
                                    </p:set>
                                    <p:animEffect transition="in" filter="wipe(down)">
                                      <p:cBhvr>
                                        <p:cTn id="38" dur="500"/>
                                        <p:tgtEl>
                                          <p:spTgt spid="7">
                                            <p:graphicEl>
                                              <a:dgm id="{09FDC675-D756-4802-B022-2F2E15BD49AA}"/>
                                            </p:graphicEl>
                                          </p:spTgt>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7">
                                            <p:graphicEl>
                                              <a:dgm id="{4BF48B0F-2686-4DD6-A82B-07AED119719C}"/>
                                            </p:graphicEl>
                                          </p:spTgt>
                                        </p:tgtEl>
                                        <p:attrNameLst>
                                          <p:attrName>style.visibility</p:attrName>
                                        </p:attrNameLst>
                                      </p:cBhvr>
                                      <p:to>
                                        <p:strVal val="visible"/>
                                      </p:to>
                                    </p:set>
                                    <p:animEffect transition="in" filter="wipe(down)">
                                      <p:cBhvr>
                                        <p:cTn id="41" dur="500"/>
                                        <p:tgtEl>
                                          <p:spTgt spid="7">
                                            <p:graphicEl>
                                              <a:dgm id="{4BF48B0F-2686-4DD6-A82B-07AED119719C}"/>
                                            </p:graphicEl>
                                          </p:spTgt>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7">
                                            <p:graphicEl>
                                              <a:dgm id="{CD3BE945-6DFD-47A7-9470-CEA89B7DA5C7}"/>
                                            </p:graphicEl>
                                          </p:spTgt>
                                        </p:tgtEl>
                                        <p:attrNameLst>
                                          <p:attrName>style.visibility</p:attrName>
                                        </p:attrNameLst>
                                      </p:cBhvr>
                                      <p:to>
                                        <p:strVal val="visible"/>
                                      </p:to>
                                    </p:set>
                                    <p:animEffect transition="in" filter="wipe(down)">
                                      <p:cBhvr>
                                        <p:cTn id="44" dur="500"/>
                                        <p:tgtEl>
                                          <p:spTgt spid="7">
                                            <p:graphicEl>
                                              <a:dgm id="{CD3BE945-6DFD-47A7-9470-CEA89B7DA5C7}"/>
                                            </p:graphicEl>
                                          </p:spTgt>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7">
                                            <p:graphicEl>
                                              <a:dgm id="{CBF33B43-D18F-4617-92B0-78240F96C38A}"/>
                                            </p:graphicEl>
                                          </p:spTgt>
                                        </p:tgtEl>
                                        <p:attrNameLst>
                                          <p:attrName>style.visibility</p:attrName>
                                        </p:attrNameLst>
                                      </p:cBhvr>
                                      <p:to>
                                        <p:strVal val="visible"/>
                                      </p:to>
                                    </p:set>
                                    <p:animEffect transition="in" filter="wipe(down)">
                                      <p:cBhvr>
                                        <p:cTn id="47" dur="500"/>
                                        <p:tgtEl>
                                          <p:spTgt spid="7">
                                            <p:graphicEl>
                                              <a:dgm id="{CBF33B43-D18F-4617-92B0-78240F96C38A}"/>
                                            </p:graphicEl>
                                          </p:spTgt>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7">
                                            <p:graphicEl>
                                              <a:dgm id="{0E914DFF-9387-455F-A3FB-CE9F9109E97F}"/>
                                            </p:graphicEl>
                                          </p:spTgt>
                                        </p:tgtEl>
                                        <p:attrNameLst>
                                          <p:attrName>style.visibility</p:attrName>
                                        </p:attrNameLst>
                                      </p:cBhvr>
                                      <p:to>
                                        <p:strVal val="visible"/>
                                      </p:to>
                                    </p:set>
                                    <p:animEffect transition="in" filter="wipe(down)">
                                      <p:cBhvr>
                                        <p:cTn id="50" dur="500"/>
                                        <p:tgtEl>
                                          <p:spTgt spid="7">
                                            <p:graphicEl>
                                              <a:dgm id="{0E914DFF-9387-455F-A3FB-CE9F9109E97F}"/>
                                            </p:graphicEl>
                                          </p:spTgt>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7">
                                            <p:graphicEl>
                                              <a:dgm id="{BAB4827F-FD9C-4DFE-A572-DD1C54338D1A}"/>
                                            </p:graphicEl>
                                          </p:spTgt>
                                        </p:tgtEl>
                                        <p:attrNameLst>
                                          <p:attrName>style.visibility</p:attrName>
                                        </p:attrNameLst>
                                      </p:cBhvr>
                                      <p:to>
                                        <p:strVal val="visible"/>
                                      </p:to>
                                    </p:set>
                                    <p:animEffect transition="in" filter="wipe(down)">
                                      <p:cBhvr>
                                        <p:cTn id="53" dur="500"/>
                                        <p:tgtEl>
                                          <p:spTgt spid="7">
                                            <p:graphicEl>
                                              <a:dgm id="{BAB4827F-FD9C-4DFE-A572-DD1C54338D1A}"/>
                                            </p:graphicEl>
                                          </p:spTgt>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7">
                                            <p:graphicEl>
                                              <a:dgm id="{0955CD74-E0CA-4846-8A9C-E7A5667B08A3}"/>
                                            </p:graphicEl>
                                          </p:spTgt>
                                        </p:tgtEl>
                                        <p:attrNameLst>
                                          <p:attrName>style.visibility</p:attrName>
                                        </p:attrNameLst>
                                      </p:cBhvr>
                                      <p:to>
                                        <p:strVal val="visible"/>
                                      </p:to>
                                    </p:set>
                                    <p:animEffect transition="in" filter="wipe(down)">
                                      <p:cBhvr>
                                        <p:cTn id="56" dur="500"/>
                                        <p:tgtEl>
                                          <p:spTgt spid="7">
                                            <p:graphicEl>
                                              <a:dgm id="{0955CD74-E0CA-4846-8A9C-E7A5667B08A3}"/>
                                            </p:graphicEl>
                                          </p:spTgt>
                                        </p:tgtEl>
                                      </p:cBhvr>
                                    </p:animEffect>
                                  </p:childTnLst>
                                </p:cTn>
                              </p:par>
                            </p:childTnLst>
                          </p:cTn>
                        </p:par>
                        <p:par>
                          <p:cTn id="57" fill="hold">
                            <p:stCondLst>
                              <p:cond delay="1000"/>
                            </p:stCondLst>
                            <p:childTnLst>
                              <p:par>
                                <p:cTn id="58" presetID="22" presetClass="entr" presetSubtype="4" fill="hold" grpId="0" nodeType="afterEffect">
                                  <p:stCondLst>
                                    <p:cond delay="0"/>
                                  </p:stCondLst>
                                  <p:childTnLst>
                                    <p:set>
                                      <p:cBhvr>
                                        <p:cTn id="59" dur="1" fill="hold">
                                          <p:stCondLst>
                                            <p:cond delay="0"/>
                                          </p:stCondLst>
                                        </p:cTn>
                                        <p:tgtEl>
                                          <p:spTgt spid="7">
                                            <p:graphicEl>
                                              <a:dgm id="{02BA3CC3-14EC-4BED-80E2-D4DD5905AE1E}"/>
                                            </p:graphicEl>
                                          </p:spTgt>
                                        </p:tgtEl>
                                        <p:attrNameLst>
                                          <p:attrName>style.visibility</p:attrName>
                                        </p:attrNameLst>
                                      </p:cBhvr>
                                      <p:to>
                                        <p:strVal val="visible"/>
                                      </p:to>
                                    </p:set>
                                    <p:animEffect transition="in" filter="wipe(down)">
                                      <p:cBhvr>
                                        <p:cTn id="60" dur="500"/>
                                        <p:tgtEl>
                                          <p:spTgt spid="7">
                                            <p:graphicEl>
                                              <a:dgm id="{02BA3CC3-14EC-4BED-80E2-D4DD5905AE1E}"/>
                                            </p:graphicEl>
                                          </p:spTgt>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7">
                                            <p:graphicEl>
                                              <a:dgm id="{DD42C67A-F133-4634-8D06-D61C380105BB}"/>
                                            </p:graphicEl>
                                          </p:spTgt>
                                        </p:tgtEl>
                                        <p:attrNameLst>
                                          <p:attrName>style.visibility</p:attrName>
                                        </p:attrNameLst>
                                      </p:cBhvr>
                                      <p:to>
                                        <p:strVal val="visible"/>
                                      </p:to>
                                    </p:set>
                                    <p:animEffect transition="in" filter="wipe(down)">
                                      <p:cBhvr>
                                        <p:cTn id="63" dur="500"/>
                                        <p:tgtEl>
                                          <p:spTgt spid="7">
                                            <p:graphicEl>
                                              <a:dgm id="{DD42C67A-F133-4634-8D06-D61C380105BB}"/>
                                            </p:graphicEl>
                                          </p:spTgt>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7">
                                            <p:graphicEl>
                                              <a:dgm id="{4062C9A3-DF43-4316-BFD6-F4C01B8118D9}"/>
                                            </p:graphicEl>
                                          </p:spTgt>
                                        </p:tgtEl>
                                        <p:attrNameLst>
                                          <p:attrName>style.visibility</p:attrName>
                                        </p:attrNameLst>
                                      </p:cBhvr>
                                      <p:to>
                                        <p:strVal val="visible"/>
                                      </p:to>
                                    </p:set>
                                    <p:animEffect transition="in" filter="wipe(down)">
                                      <p:cBhvr>
                                        <p:cTn id="66" dur="500"/>
                                        <p:tgtEl>
                                          <p:spTgt spid="7">
                                            <p:graphicEl>
                                              <a:dgm id="{4062C9A3-DF43-4316-BFD6-F4C01B8118D9}"/>
                                            </p:graphicEl>
                                          </p:spTgt>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7">
                                            <p:graphicEl>
                                              <a:dgm id="{6CDA84BE-C9C3-458E-9050-9E6520C28E2E}"/>
                                            </p:graphicEl>
                                          </p:spTgt>
                                        </p:tgtEl>
                                        <p:attrNameLst>
                                          <p:attrName>style.visibility</p:attrName>
                                        </p:attrNameLst>
                                      </p:cBhvr>
                                      <p:to>
                                        <p:strVal val="visible"/>
                                      </p:to>
                                    </p:set>
                                    <p:animEffect transition="in" filter="wipe(down)">
                                      <p:cBhvr>
                                        <p:cTn id="69" dur="500"/>
                                        <p:tgtEl>
                                          <p:spTgt spid="7">
                                            <p:graphicEl>
                                              <a:dgm id="{6CDA84BE-C9C3-458E-9050-9E6520C28E2E}"/>
                                            </p:graphicEl>
                                          </p:spTgt>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7">
                                            <p:graphicEl>
                                              <a:dgm id="{22FCF93D-9FBB-4784-AD6C-52F1A35C9ECF}"/>
                                            </p:graphicEl>
                                          </p:spTgt>
                                        </p:tgtEl>
                                        <p:attrNameLst>
                                          <p:attrName>style.visibility</p:attrName>
                                        </p:attrNameLst>
                                      </p:cBhvr>
                                      <p:to>
                                        <p:strVal val="visible"/>
                                      </p:to>
                                    </p:set>
                                    <p:animEffect transition="in" filter="wipe(down)">
                                      <p:cBhvr>
                                        <p:cTn id="72" dur="500"/>
                                        <p:tgtEl>
                                          <p:spTgt spid="7">
                                            <p:graphicEl>
                                              <a:dgm id="{22FCF93D-9FBB-4784-AD6C-52F1A35C9ECF}"/>
                                            </p:graphicEl>
                                          </p:spTgt>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7">
                                            <p:graphicEl>
                                              <a:dgm id="{39A8800E-E91D-49E7-9405-B60C57D867B5}"/>
                                            </p:graphicEl>
                                          </p:spTgt>
                                        </p:tgtEl>
                                        <p:attrNameLst>
                                          <p:attrName>style.visibility</p:attrName>
                                        </p:attrNameLst>
                                      </p:cBhvr>
                                      <p:to>
                                        <p:strVal val="visible"/>
                                      </p:to>
                                    </p:set>
                                    <p:animEffect transition="in" filter="wipe(down)">
                                      <p:cBhvr>
                                        <p:cTn id="75" dur="500"/>
                                        <p:tgtEl>
                                          <p:spTgt spid="7">
                                            <p:graphicEl>
                                              <a:dgm id="{39A8800E-E91D-49E7-9405-B60C57D867B5}"/>
                                            </p:graphicEl>
                                          </p:spTgt>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7">
                                            <p:graphicEl>
                                              <a:dgm id="{13255F45-D98B-4BFE-829C-116DA39C7244}"/>
                                            </p:graphicEl>
                                          </p:spTgt>
                                        </p:tgtEl>
                                        <p:attrNameLst>
                                          <p:attrName>style.visibility</p:attrName>
                                        </p:attrNameLst>
                                      </p:cBhvr>
                                      <p:to>
                                        <p:strVal val="visible"/>
                                      </p:to>
                                    </p:set>
                                    <p:animEffect transition="in" filter="wipe(down)">
                                      <p:cBhvr>
                                        <p:cTn id="78" dur="500"/>
                                        <p:tgtEl>
                                          <p:spTgt spid="7">
                                            <p:graphicEl>
                                              <a:dgm id="{13255F45-D98B-4BFE-829C-116DA39C7244}"/>
                                            </p:graphicEl>
                                          </p:spTgt>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7">
                                            <p:graphicEl>
                                              <a:dgm id="{F199C331-1C07-44F1-8119-9BCAC5F87680}"/>
                                            </p:graphicEl>
                                          </p:spTgt>
                                        </p:tgtEl>
                                        <p:attrNameLst>
                                          <p:attrName>style.visibility</p:attrName>
                                        </p:attrNameLst>
                                      </p:cBhvr>
                                      <p:to>
                                        <p:strVal val="visible"/>
                                      </p:to>
                                    </p:set>
                                    <p:animEffect transition="in" filter="wipe(down)">
                                      <p:cBhvr>
                                        <p:cTn id="81" dur="500"/>
                                        <p:tgtEl>
                                          <p:spTgt spid="7">
                                            <p:graphicEl>
                                              <a:dgm id="{F199C331-1C07-44F1-8119-9BCAC5F87680}"/>
                                            </p:graphicEl>
                                          </p:spTgt>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7">
                                            <p:graphicEl>
                                              <a:dgm id="{60357DB5-F307-4282-8BF8-679CD94ECDE9}"/>
                                            </p:graphicEl>
                                          </p:spTgt>
                                        </p:tgtEl>
                                        <p:attrNameLst>
                                          <p:attrName>style.visibility</p:attrName>
                                        </p:attrNameLst>
                                      </p:cBhvr>
                                      <p:to>
                                        <p:strVal val="visible"/>
                                      </p:to>
                                    </p:set>
                                    <p:animEffect transition="in" filter="wipe(down)">
                                      <p:cBhvr>
                                        <p:cTn id="84" dur="500"/>
                                        <p:tgtEl>
                                          <p:spTgt spid="7">
                                            <p:graphicEl>
                                              <a:dgm id="{60357DB5-F307-4282-8BF8-679CD94ECDE9}"/>
                                            </p:graphicEl>
                                          </p:spTgt>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7">
                                            <p:graphicEl>
                                              <a:dgm id="{614C21B5-581B-4CDA-9C73-38CAD2789AC6}"/>
                                            </p:graphicEl>
                                          </p:spTgt>
                                        </p:tgtEl>
                                        <p:attrNameLst>
                                          <p:attrName>style.visibility</p:attrName>
                                        </p:attrNameLst>
                                      </p:cBhvr>
                                      <p:to>
                                        <p:strVal val="visible"/>
                                      </p:to>
                                    </p:set>
                                    <p:animEffect transition="in" filter="wipe(down)">
                                      <p:cBhvr>
                                        <p:cTn id="87" dur="500"/>
                                        <p:tgtEl>
                                          <p:spTgt spid="7">
                                            <p:graphicEl>
                                              <a:dgm id="{614C21B5-581B-4CDA-9C73-38CAD2789AC6}"/>
                                            </p:graphicEl>
                                          </p:spTgt>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7">
                                            <p:graphicEl>
                                              <a:dgm id="{2B0797B2-63AA-406C-972E-2EEABB8BE60F}"/>
                                            </p:graphicEl>
                                          </p:spTgt>
                                        </p:tgtEl>
                                        <p:attrNameLst>
                                          <p:attrName>style.visibility</p:attrName>
                                        </p:attrNameLst>
                                      </p:cBhvr>
                                      <p:to>
                                        <p:strVal val="visible"/>
                                      </p:to>
                                    </p:set>
                                    <p:animEffect transition="in" filter="wipe(down)">
                                      <p:cBhvr>
                                        <p:cTn id="90" dur="500"/>
                                        <p:tgtEl>
                                          <p:spTgt spid="7">
                                            <p:graphicEl>
                                              <a:dgm id="{2B0797B2-63AA-406C-972E-2EEABB8BE60F}"/>
                                            </p:graphicEl>
                                          </p:spTgt>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7">
                                            <p:graphicEl>
                                              <a:dgm id="{D4AA385B-A8BD-4BCA-8982-765504B9B21B}"/>
                                            </p:graphicEl>
                                          </p:spTgt>
                                        </p:tgtEl>
                                        <p:attrNameLst>
                                          <p:attrName>style.visibility</p:attrName>
                                        </p:attrNameLst>
                                      </p:cBhvr>
                                      <p:to>
                                        <p:strVal val="visible"/>
                                      </p:to>
                                    </p:set>
                                    <p:animEffect transition="in" filter="wipe(down)">
                                      <p:cBhvr>
                                        <p:cTn id="93" dur="500"/>
                                        <p:tgtEl>
                                          <p:spTgt spid="7">
                                            <p:graphicEl>
                                              <a:dgm id="{D4AA385B-A8BD-4BCA-8982-765504B9B21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lvlAtOnce"/>
        </p:bldSub>
      </p:bldGraphic>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图示 12"/>
          <p:cNvGraphicFramePr/>
          <p:nvPr>
            <p:extLst>
              <p:ext uri="{D42A27DB-BD31-4B8C-83A1-F6EECF244321}">
                <p14:modId xmlns:p14="http://schemas.microsoft.com/office/powerpoint/2010/main" val="2699168469"/>
              </p:ext>
            </p:extLst>
          </p:nvPr>
        </p:nvGraphicFramePr>
        <p:xfrm>
          <a:off x="467544" y="841276"/>
          <a:ext cx="3929090" cy="45365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矩形 13"/>
          <p:cNvSpPr/>
          <p:nvPr/>
        </p:nvSpPr>
        <p:spPr>
          <a:xfrm>
            <a:off x="4543427" y="769268"/>
            <a:ext cx="4386263" cy="4680520"/>
          </a:xfrm>
          <a:prstGeom prst="rect">
            <a:avLst/>
          </a:prstGeom>
          <a:gradFill>
            <a:gsLst>
              <a:gs pos="0">
                <a:srgbClr val="5E9EFF"/>
              </a:gs>
              <a:gs pos="39999">
                <a:srgbClr val="85C2FF"/>
              </a:gs>
              <a:gs pos="70000">
                <a:srgbClr val="C4D6EB"/>
              </a:gs>
              <a:gs pos="100000">
                <a:srgbClr val="FFEBFA"/>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2400" b="1" dirty="0">
                <a:latin typeface="华文楷体" panose="02010600040101010101" pitchFamily="2" charset="-122"/>
                <a:ea typeface="华文楷体" panose="02010600040101010101" pitchFamily="2" charset="-122"/>
              </a:rPr>
              <a:t>    </a:t>
            </a:r>
            <a:r>
              <a:rPr lang="zh-CN" altLang="en-US" sz="2400" b="1" dirty="0" smtClean="0">
                <a:latin typeface="华文楷体" panose="02010600040101010101" pitchFamily="2" charset="-122"/>
                <a:ea typeface="华文楷体" panose="02010600040101010101" pitchFamily="2" charset="-122"/>
              </a:rPr>
              <a:t>    </a:t>
            </a:r>
            <a:r>
              <a:rPr lang="zh-CN" altLang="en-US" sz="2400" b="1" dirty="0" smtClean="0">
                <a:solidFill>
                  <a:schemeClr val="tx1"/>
                </a:solidFill>
                <a:latin typeface="华文楷体" panose="02010600040101010101" pitchFamily="2" charset="-122"/>
                <a:ea typeface="华文楷体" panose="02010600040101010101" pitchFamily="2" charset="-122"/>
              </a:rPr>
              <a:t>社区</a:t>
            </a:r>
            <a:r>
              <a:rPr lang="zh-CN" altLang="en-US" sz="2400" b="1" dirty="0">
                <a:solidFill>
                  <a:schemeClr val="tx1"/>
                </a:solidFill>
                <a:latin typeface="华文楷体" panose="02010600040101010101" pitchFamily="2" charset="-122"/>
                <a:ea typeface="华文楷体" panose="02010600040101010101" pitchFamily="2" charset="-122"/>
              </a:rPr>
              <a:t>服务是社会保障体系和社会化服务体系的一个重要行业，是具有福利性质的第三产业，社区服务要向社会化、产业化发展，要建立自我积累和自我发展的运行机制，要强化“以服务养服务”的意识，也就是要以有偿服务（经营性服务）养无偿服务（福利性服务）。 </a:t>
            </a:r>
          </a:p>
          <a:p>
            <a:pPr>
              <a:defRPr/>
            </a:pPr>
            <a:r>
              <a:rPr lang="zh-CN" altLang="en-US" sz="2400" b="1" dirty="0">
                <a:solidFill>
                  <a:schemeClr val="tx1"/>
                </a:solidFill>
                <a:latin typeface="华文楷体" panose="02010600040101010101" pitchFamily="2" charset="-122"/>
                <a:ea typeface="华文楷体" panose="02010600040101010101" pitchFamily="2" charset="-122"/>
              </a:rPr>
              <a:t>     </a:t>
            </a:r>
            <a:r>
              <a:rPr lang="zh-CN" altLang="en-US" sz="2400" b="1" dirty="0" smtClean="0">
                <a:solidFill>
                  <a:schemeClr val="tx1"/>
                </a:solidFill>
                <a:latin typeface="华文楷体" panose="02010600040101010101" pitchFamily="2" charset="-122"/>
                <a:ea typeface="华文楷体" panose="02010600040101010101" pitchFamily="2" charset="-122"/>
              </a:rPr>
              <a:t>      </a:t>
            </a:r>
            <a:r>
              <a:rPr lang="en-US" altLang="zh-CN" b="1" dirty="0">
                <a:solidFill>
                  <a:schemeClr val="tx1"/>
                </a:solidFill>
                <a:latin typeface="华文楷体" panose="02010600040101010101" pitchFamily="2" charset="-122"/>
                <a:ea typeface="华文楷体" panose="02010600040101010101" pitchFamily="2" charset="-122"/>
              </a:rPr>
              <a:t>——1993</a:t>
            </a:r>
            <a:r>
              <a:rPr lang="zh-CN" altLang="en-US" b="1" dirty="0">
                <a:solidFill>
                  <a:schemeClr val="tx1"/>
                </a:solidFill>
                <a:latin typeface="华文楷体" panose="02010600040101010101" pitchFamily="2" charset="-122"/>
                <a:ea typeface="华文楷体" panose="02010600040101010101" pitchFamily="2" charset="-122"/>
              </a:rPr>
              <a:t>年民政部</a:t>
            </a:r>
            <a:r>
              <a:rPr lang="en-US" altLang="zh-CN" b="1" dirty="0">
                <a:solidFill>
                  <a:schemeClr val="tx1"/>
                </a:solidFill>
                <a:latin typeface="华文楷体" panose="02010600040101010101" pitchFamily="2" charset="-122"/>
                <a:ea typeface="华文楷体" panose="02010600040101010101" pitchFamily="2" charset="-122"/>
              </a:rPr>
              <a:t>《</a:t>
            </a:r>
            <a:r>
              <a:rPr lang="zh-CN" altLang="en-US" b="1" dirty="0">
                <a:solidFill>
                  <a:schemeClr val="tx1"/>
                </a:solidFill>
                <a:latin typeface="华文楷体" panose="02010600040101010101" pitchFamily="2" charset="-122"/>
                <a:ea typeface="华文楷体" panose="02010600040101010101" pitchFamily="2" charset="-122"/>
              </a:rPr>
              <a:t>关于加快</a:t>
            </a:r>
            <a:endParaRPr lang="en-US" altLang="zh-CN" b="1" dirty="0">
              <a:solidFill>
                <a:schemeClr val="tx1"/>
              </a:solidFill>
              <a:latin typeface="华文楷体" panose="02010600040101010101" pitchFamily="2" charset="-122"/>
              <a:ea typeface="华文楷体" panose="02010600040101010101" pitchFamily="2" charset="-122"/>
            </a:endParaRPr>
          </a:p>
          <a:p>
            <a:pPr>
              <a:defRPr/>
            </a:pPr>
            <a:r>
              <a:rPr lang="zh-CN" altLang="en-US" b="1" dirty="0">
                <a:solidFill>
                  <a:schemeClr val="tx1"/>
                </a:solidFill>
                <a:latin typeface="华文楷体" panose="02010600040101010101" pitchFamily="2" charset="-122"/>
                <a:ea typeface="华文楷体" panose="02010600040101010101" pitchFamily="2" charset="-122"/>
              </a:rPr>
              <a:t>           </a:t>
            </a:r>
            <a:r>
              <a:rPr lang="zh-CN" altLang="en-US" b="1" dirty="0" smtClean="0">
                <a:solidFill>
                  <a:schemeClr val="tx1"/>
                </a:solidFill>
                <a:latin typeface="华文楷体" panose="02010600040101010101" pitchFamily="2" charset="-122"/>
                <a:ea typeface="华文楷体" panose="02010600040101010101" pitchFamily="2" charset="-122"/>
              </a:rPr>
              <a:t>             </a:t>
            </a:r>
            <a:r>
              <a:rPr lang="zh-CN" altLang="en-US" b="1" dirty="0">
                <a:solidFill>
                  <a:schemeClr val="tx1"/>
                </a:solidFill>
                <a:latin typeface="华文楷体" panose="02010600040101010101" pitchFamily="2" charset="-122"/>
                <a:ea typeface="华文楷体" panose="02010600040101010101" pitchFamily="2" charset="-122"/>
              </a:rPr>
              <a:t>社区服务业发展的意见</a:t>
            </a:r>
            <a:r>
              <a:rPr lang="en-US" altLang="zh-CN" b="1" dirty="0">
                <a:solidFill>
                  <a:schemeClr val="tx1"/>
                </a:solidFill>
                <a:latin typeface="华文楷体" panose="02010600040101010101" pitchFamily="2" charset="-122"/>
                <a:ea typeface="华文楷体" panose="02010600040101010101" pitchFamily="2" charset="-122"/>
              </a:rPr>
              <a:t>》</a:t>
            </a:r>
            <a:endParaRPr lang="en-US" altLang="zh-CN" sz="2400" b="1" dirty="0">
              <a:solidFill>
                <a:schemeClr val="tx1"/>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492879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graphicEl>
                                              <a:dgm id="{BD2D0041-AE97-4F44-8284-9EEE58784B52}"/>
                                            </p:graphicEl>
                                          </p:spTgt>
                                        </p:tgtEl>
                                        <p:attrNameLst>
                                          <p:attrName>style.visibility</p:attrName>
                                        </p:attrNameLst>
                                      </p:cBhvr>
                                      <p:to>
                                        <p:strVal val="visible"/>
                                      </p:to>
                                    </p:set>
                                    <p:anim calcmode="lin" valueType="num">
                                      <p:cBhvr additive="base">
                                        <p:cTn id="7" dur="500" fill="hold"/>
                                        <p:tgtEl>
                                          <p:spTgt spid="13">
                                            <p:graphicEl>
                                              <a:dgm id="{BD2D0041-AE97-4F44-8284-9EEE58784B52}"/>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graphicEl>
                                              <a:dgm id="{BD2D0041-AE97-4F44-8284-9EEE58784B52}"/>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graphicEl>
                                              <a:dgm id="{C4E2A15E-1671-490C-BD51-B855E00BF0AC}"/>
                                            </p:graphicEl>
                                          </p:spTgt>
                                        </p:tgtEl>
                                        <p:attrNameLst>
                                          <p:attrName>style.visibility</p:attrName>
                                        </p:attrNameLst>
                                      </p:cBhvr>
                                      <p:to>
                                        <p:strVal val="visible"/>
                                      </p:to>
                                    </p:set>
                                    <p:anim calcmode="lin" valueType="num">
                                      <p:cBhvr additive="base">
                                        <p:cTn id="13" dur="500" fill="hold"/>
                                        <p:tgtEl>
                                          <p:spTgt spid="13">
                                            <p:graphicEl>
                                              <a:dgm id="{C4E2A15E-1671-490C-BD51-B855E00BF0AC}"/>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graphicEl>
                                              <a:dgm id="{C4E2A15E-1671-490C-BD51-B855E00BF0AC}"/>
                                            </p:graphic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3">
                                            <p:graphicEl>
                                              <a:dgm id="{D7F600E5-CD64-4CB2-910D-C6356EB54A55}"/>
                                            </p:graphicEl>
                                          </p:spTgt>
                                        </p:tgtEl>
                                        <p:attrNameLst>
                                          <p:attrName>style.visibility</p:attrName>
                                        </p:attrNameLst>
                                      </p:cBhvr>
                                      <p:to>
                                        <p:strVal val="visible"/>
                                      </p:to>
                                    </p:set>
                                    <p:anim calcmode="lin" valueType="num">
                                      <p:cBhvr additive="base">
                                        <p:cTn id="17" dur="500" fill="hold"/>
                                        <p:tgtEl>
                                          <p:spTgt spid="13">
                                            <p:graphicEl>
                                              <a:dgm id="{D7F600E5-CD64-4CB2-910D-C6356EB54A55}"/>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13">
                                            <p:graphicEl>
                                              <a:dgm id="{D7F600E5-CD64-4CB2-910D-C6356EB54A55}"/>
                                            </p:graphic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3">
                                            <p:graphicEl>
                                              <a:dgm id="{FF831C22-FC0C-4E8F-A779-86035C011BF6}"/>
                                            </p:graphicEl>
                                          </p:spTgt>
                                        </p:tgtEl>
                                        <p:attrNameLst>
                                          <p:attrName>style.visibility</p:attrName>
                                        </p:attrNameLst>
                                      </p:cBhvr>
                                      <p:to>
                                        <p:strVal val="visible"/>
                                      </p:to>
                                    </p:set>
                                    <p:anim calcmode="lin" valueType="num">
                                      <p:cBhvr additive="base">
                                        <p:cTn id="23" dur="500" fill="hold"/>
                                        <p:tgtEl>
                                          <p:spTgt spid="13">
                                            <p:graphicEl>
                                              <a:dgm id="{FF831C22-FC0C-4E8F-A779-86035C011BF6}"/>
                                            </p:graphicEl>
                                          </p:spTgt>
                                        </p:tgtEl>
                                        <p:attrNameLst>
                                          <p:attrName>ppt_x</p:attrName>
                                        </p:attrNameLst>
                                      </p:cBhvr>
                                      <p:tavLst>
                                        <p:tav tm="0">
                                          <p:val>
                                            <p:strVal val="#ppt_x"/>
                                          </p:val>
                                        </p:tav>
                                        <p:tav tm="100000">
                                          <p:val>
                                            <p:strVal val="#ppt_x"/>
                                          </p:val>
                                        </p:tav>
                                      </p:tavLst>
                                    </p:anim>
                                    <p:anim calcmode="lin" valueType="num">
                                      <p:cBhvr additive="base">
                                        <p:cTn id="24" dur="500" fill="hold"/>
                                        <p:tgtEl>
                                          <p:spTgt spid="13">
                                            <p:graphicEl>
                                              <a:dgm id="{FF831C22-FC0C-4E8F-A779-86035C011BF6}"/>
                                            </p:graphic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3">
                                            <p:graphicEl>
                                              <a:dgm id="{5E623BA0-1ED1-4BAB-B599-69DBBFE48264}"/>
                                            </p:graphicEl>
                                          </p:spTgt>
                                        </p:tgtEl>
                                        <p:attrNameLst>
                                          <p:attrName>style.visibility</p:attrName>
                                        </p:attrNameLst>
                                      </p:cBhvr>
                                      <p:to>
                                        <p:strVal val="visible"/>
                                      </p:to>
                                    </p:set>
                                    <p:anim calcmode="lin" valueType="num">
                                      <p:cBhvr additive="base">
                                        <p:cTn id="27" dur="500" fill="hold"/>
                                        <p:tgtEl>
                                          <p:spTgt spid="13">
                                            <p:graphicEl>
                                              <a:dgm id="{5E623BA0-1ED1-4BAB-B599-69DBBFE48264}"/>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13">
                                            <p:graphicEl>
                                              <a:dgm id="{5E623BA0-1ED1-4BAB-B599-69DBBFE48264}"/>
                                            </p:graphic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3">
                                            <p:graphicEl>
                                              <a:dgm id="{25D5F842-A9F6-4492-8423-38BA32AC4053}"/>
                                            </p:graphicEl>
                                          </p:spTgt>
                                        </p:tgtEl>
                                        <p:attrNameLst>
                                          <p:attrName>style.visibility</p:attrName>
                                        </p:attrNameLst>
                                      </p:cBhvr>
                                      <p:to>
                                        <p:strVal val="visible"/>
                                      </p:to>
                                    </p:set>
                                    <p:anim calcmode="lin" valueType="num">
                                      <p:cBhvr additive="base">
                                        <p:cTn id="33" dur="500" fill="hold"/>
                                        <p:tgtEl>
                                          <p:spTgt spid="13">
                                            <p:graphicEl>
                                              <a:dgm id="{25D5F842-A9F6-4492-8423-38BA32AC4053}"/>
                                            </p:graphicEl>
                                          </p:spTgt>
                                        </p:tgtEl>
                                        <p:attrNameLst>
                                          <p:attrName>ppt_x</p:attrName>
                                        </p:attrNameLst>
                                      </p:cBhvr>
                                      <p:tavLst>
                                        <p:tav tm="0">
                                          <p:val>
                                            <p:strVal val="#ppt_x"/>
                                          </p:val>
                                        </p:tav>
                                        <p:tav tm="100000">
                                          <p:val>
                                            <p:strVal val="#ppt_x"/>
                                          </p:val>
                                        </p:tav>
                                      </p:tavLst>
                                    </p:anim>
                                    <p:anim calcmode="lin" valueType="num">
                                      <p:cBhvr additive="base">
                                        <p:cTn id="34" dur="500" fill="hold"/>
                                        <p:tgtEl>
                                          <p:spTgt spid="13">
                                            <p:graphicEl>
                                              <a:dgm id="{25D5F842-A9F6-4492-8423-38BA32AC4053}"/>
                                            </p:graphic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3">
                                            <p:graphicEl>
                                              <a:dgm id="{A48AC64C-FD27-4192-95EE-705A721BC813}"/>
                                            </p:graphicEl>
                                          </p:spTgt>
                                        </p:tgtEl>
                                        <p:attrNameLst>
                                          <p:attrName>style.visibility</p:attrName>
                                        </p:attrNameLst>
                                      </p:cBhvr>
                                      <p:to>
                                        <p:strVal val="visible"/>
                                      </p:to>
                                    </p:set>
                                    <p:anim calcmode="lin" valueType="num">
                                      <p:cBhvr additive="base">
                                        <p:cTn id="37" dur="500" fill="hold"/>
                                        <p:tgtEl>
                                          <p:spTgt spid="13">
                                            <p:graphicEl>
                                              <a:dgm id="{A48AC64C-FD27-4192-95EE-705A721BC813}"/>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
                                            <p:graphicEl>
                                              <a:dgm id="{A48AC64C-FD27-4192-95EE-705A721BC813}"/>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blinds(horizontal)">
                                      <p:cBhvr>
                                        <p:cTn id="4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Dgm bld="one"/>
        </p:bldSub>
      </p:bldGraphic>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364088" y="769268"/>
            <a:ext cx="3600400" cy="39604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251520" y="4729708"/>
            <a:ext cx="5112568" cy="720080"/>
          </a:xfrm>
        </p:spPr>
        <p:txBody>
          <a:bodyPr/>
          <a:lstStyle/>
          <a:p>
            <a:pPr algn="ctr"/>
            <a:r>
              <a:rPr lang="en-US" altLang="zh-CN" sz="2000" b="1" dirty="0" smtClean="0">
                <a:solidFill>
                  <a:srgbClr val="FF0000"/>
                </a:solidFill>
                <a:latin typeface="+mn-ea"/>
                <a:ea typeface="+mn-ea"/>
              </a:rPr>
              <a:t> </a:t>
            </a:r>
            <a:r>
              <a:rPr lang="en-US" altLang="zh-CN" sz="2000" b="1" dirty="0" smtClean="0">
                <a:solidFill>
                  <a:schemeClr val="tx1"/>
                </a:solidFill>
                <a:latin typeface="+mn-ea"/>
                <a:ea typeface="+mn-ea"/>
              </a:rPr>
              <a:t>6</a:t>
            </a:r>
            <a:r>
              <a:rPr lang="zh-CN" altLang="en-US" sz="2000" b="1" dirty="0" smtClean="0">
                <a:solidFill>
                  <a:schemeClr val="tx1"/>
                </a:solidFill>
                <a:latin typeface="+mn-ea"/>
                <a:ea typeface="+mn-ea"/>
              </a:rPr>
              <a:t>月</a:t>
            </a:r>
            <a:r>
              <a:rPr lang="en-US" altLang="zh-CN" sz="2000" b="1" dirty="0" smtClean="0">
                <a:solidFill>
                  <a:schemeClr val="tx1"/>
                </a:solidFill>
                <a:latin typeface="+mn-ea"/>
                <a:ea typeface="+mn-ea"/>
              </a:rPr>
              <a:t>12</a:t>
            </a:r>
            <a:r>
              <a:rPr lang="zh-CN" altLang="en-US" sz="2000" b="1" dirty="0" smtClean="0">
                <a:solidFill>
                  <a:schemeClr val="tx1"/>
                </a:solidFill>
                <a:latin typeface="+mn-ea"/>
                <a:ea typeface="+mn-ea"/>
              </a:rPr>
              <a:t>日，习近平总书记在青岛市</a:t>
            </a:r>
            <a:r>
              <a:rPr lang="en-US" altLang="zh-CN" sz="2000" b="1" dirty="0" smtClean="0">
                <a:solidFill>
                  <a:schemeClr val="tx1"/>
                </a:solidFill>
                <a:latin typeface="+mn-ea"/>
                <a:ea typeface="+mn-ea"/>
              </a:rPr>
              <a:t/>
            </a:r>
            <a:br>
              <a:rPr lang="en-US" altLang="zh-CN" sz="2000" b="1" dirty="0" smtClean="0">
                <a:solidFill>
                  <a:schemeClr val="tx1"/>
                </a:solidFill>
                <a:latin typeface="+mn-ea"/>
                <a:ea typeface="+mn-ea"/>
              </a:rPr>
            </a:br>
            <a:r>
              <a:rPr lang="zh-CN" altLang="en-US" sz="2000" b="1" dirty="0" smtClean="0">
                <a:solidFill>
                  <a:schemeClr val="tx1"/>
                </a:solidFill>
                <a:latin typeface="+mn-ea"/>
                <a:ea typeface="+mn-ea"/>
              </a:rPr>
              <a:t>李沧区上流佳苑社区</a:t>
            </a:r>
            <a:endParaRPr lang="zh-CN" altLang="en-US" sz="2000" b="1" dirty="0">
              <a:solidFill>
                <a:schemeClr val="tx1"/>
              </a:solidFill>
              <a:latin typeface="+mn-ea"/>
              <a:ea typeface="+mn-ea"/>
            </a:endParaRP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528" y="769268"/>
            <a:ext cx="4896544" cy="3960440"/>
          </a:xfrm>
        </p:spPr>
      </p:pic>
      <p:sp>
        <p:nvSpPr>
          <p:cNvPr id="5" name="TextBox 4"/>
          <p:cNvSpPr txBox="1"/>
          <p:nvPr/>
        </p:nvSpPr>
        <p:spPr>
          <a:xfrm>
            <a:off x="5364088" y="985292"/>
            <a:ext cx="3528392" cy="3539430"/>
          </a:xfrm>
          <a:prstGeom prst="rect">
            <a:avLst/>
          </a:prstGeom>
          <a:noFill/>
        </p:spPr>
        <p:txBody>
          <a:bodyPr wrap="square" rtlCol="0">
            <a:spAutoFit/>
          </a:bodyPr>
          <a:lstStyle/>
          <a:p>
            <a:r>
              <a:rPr lang="zh-CN" altLang="en-US" sz="3200" b="1" dirty="0">
                <a:solidFill>
                  <a:srgbClr val="FF0000"/>
                </a:solidFill>
              </a:rPr>
              <a:t> </a:t>
            </a:r>
            <a:r>
              <a:rPr lang="zh-CN" altLang="en-US" sz="3200" b="1" dirty="0" smtClean="0">
                <a:solidFill>
                  <a:srgbClr val="FF0000"/>
                </a:solidFill>
              </a:rPr>
              <a:t>  “要</a:t>
            </a:r>
            <a:r>
              <a:rPr lang="zh-CN" altLang="en-US" sz="3200" b="1" dirty="0">
                <a:solidFill>
                  <a:srgbClr val="FF0000"/>
                </a:solidFill>
              </a:rPr>
              <a:t>推动社会治理重心向基层下移，把更多资源、服务、管理放到社区，更好为社区居民提供精准化、精细化服务</a:t>
            </a:r>
            <a:r>
              <a:rPr lang="zh-CN" altLang="en-US" sz="3200" b="1" dirty="0" smtClean="0">
                <a:solidFill>
                  <a:srgbClr val="FF0000"/>
                </a:solidFill>
              </a:rPr>
              <a:t>。”</a:t>
            </a:r>
            <a:endParaRPr lang="zh-CN" altLang="en-US" sz="3200" b="1" dirty="0">
              <a:solidFill>
                <a:srgbClr val="FF0000"/>
              </a:solidFill>
            </a:endParaRPr>
          </a:p>
        </p:txBody>
      </p:sp>
    </p:spTree>
    <p:extLst>
      <p:ext uri="{BB962C8B-B14F-4D97-AF65-F5344CB8AC3E}">
        <p14:creationId xmlns:p14="http://schemas.microsoft.com/office/powerpoint/2010/main" val="3025727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726737" y="5347249"/>
            <a:ext cx="2877711" cy="276999"/>
          </a:xfrm>
          <a:prstGeom prst="rect">
            <a:avLst/>
          </a:prstGeom>
          <a:noFill/>
        </p:spPr>
        <p:txBody>
          <a:bodyPr wrap="none">
            <a:spAutoFit/>
          </a:bodyPr>
          <a:lstStyle/>
          <a:p>
            <a:pPr>
              <a:defRPr/>
            </a:pPr>
            <a:r>
              <a:rPr lang="zh-CN" altLang="en-US" sz="1200" b="1" dirty="0">
                <a:latin typeface="黑体" pitchFamily="2" charset="-122"/>
                <a:ea typeface="黑体" pitchFamily="2" charset="-122"/>
              </a:rPr>
              <a:t>数据来源</a:t>
            </a:r>
            <a:r>
              <a:rPr lang="zh-CN" altLang="en-US" sz="1200" b="1" dirty="0" smtClean="0">
                <a:latin typeface="黑体" pitchFamily="2" charset="-122"/>
                <a:ea typeface="黑体" pitchFamily="2" charset="-122"/>
              </a:rPr>
              <a:t>：</a:t>
            </a:r>
            <a:r>
              <a:rPr lang="zh-CN" altLang="en-US" sz="1200" b="1" dirty="0">
                <a:latin typeface="+mn-ea"/>
                <a:ea typeface="+mn-ea"/>
              </a:rPr>
              <a:t>全国老龄</a:t>
            </a:r>
            <a:r>
              <a:rPr lang="zh-CN" altLang="en-US" sz="1200" b="1" dirty="0" smtClean="0">
                <a:latin typeface="+mn-ea"/>
                <a:ea typeface="+mn-ea"/>
              </a:rPr>
              <a:t>办   济南市老龄办</a:t>
            </a:r>
            <a:endParaRPr lang="zh-CN" altLang="en-US" sz="1200" b="1" dirty="0">
              <a:latin typeface="+mn-ea"/>
              <a:ea typeface="+mn-ea"/>
            </a:endParaRPr>
          </a:p>
        </p:txBody>
      </p:sp>
      <p:sp>
        <p:nvSpPr>
          <p:cNvPr id="26627" name="Rectangle 2"/>
          <p:cNvSpPr>
            <a:spLocks noGrp="1" noChangeArrowheads="1"/>
          </p:cNvSpPr>
          <p:nvPr>
            <p:ph type="title"/>
          </p:nvPr>
        </p:nvSpPr>
        <p:spPr>
          <a:xfrm>
            <a:off x="899592" y="517240"/>
            <a:ext cx="7571184" cy="553848"/>
          </a:xfrm>
        </p:spPr>
        <p:txBody>
          <a:bodyPr/>
          <a:lstStyle/>
          <a:p>
            <a:pPr algn="ctr" eaLnBrk="1" hangingPunct="1"/>
            <a:r>
              <a:rPr lang="zh-CN" altLang="en-US" sz="3200" b="1" dirty="0" smtClean="0">
                <a:solidFill>
                  <a:srgbClr val="FF0000"/>
                </a:solidFill>
                <a:ea typeface="黑体" pitchFamily="2" charset="-122"/>
              </a:rPr>
              <a:t>我国人口老龄化带来的养老问题凸显</a:t>
            </a:r>
          </a:p>
        </p:txBody>
      </p:sp>
      <p:pic>
        <p:nvPicPr>
          <p:cNvPr id="26628" name="Picture 5" descr="90fba609f71a0f3d791917"/>
          <p:cNvPicPr>
            <a:picLocks noChangeAspect="1" noChangeArrowheads="1"/>
          </p:cNvPicPr>
          <p:nvPr/>
        </p:nvPicPr>
        <p:blipFill>
          <a:blip r:embed="rId2"/>
          <a:srcRect/>
          <a:stretch>
            <a:fillRect/>
          </a:stretch>
        </p:blipFill>
        <p:spPr bwMode="auto">
          <a:xfrm>
            <a:off x="250825" y="1250158"/>
            <a:ext cx="4065588" cy="3929063"/>
          </a:xfrm>
          <a:prstGeom prst="rect">
            <a:avLst/>
          </a:prstGeom>
          <a:noFill/>
          <a:ln w="9525">
            <a:noFill/>
            <a:miter lim="800000"/>
            <a:headEnd/>
            <a:tailEnd/>
          </a:ln>
        </p:spPr>
      </p:pic>
      <p:sp>
        <p:nvSpPr>
          <p:cNvPr id="2" name="内容占位符 1"/>
          <p:cNvSpPr>
            <a:spLocks noGrp="1"/>
          </p:cNvSpPr>
          <p:nvPr>
            <p:ph idx="1"/>
          </p:nvPr>
        </p:nvSpPr>
        <p:spPr>
          <a:xfrm>
            <a:off x="3923929" y="1250158"/>
            <a:ext cx="4931572" cy="4097092"/>
          </a:xfrm>
        </p:spPr>
        <p:txBody>
          <a:bodyPr/>
          <a:lstStyle/>
          <a:p>
            <a:r>
              <a:rPr lang="zh-CN" altLang="en-US" sz="2000" b="1" dirty="0">
                <a:latin typeface="+mn-ea"/>
              </a:rPr>
              <a:t>截至</a:t>
            </a:r>
            <a:r>
              <a:rPr lang="en-US" altLang="zh-CN" sz="2000" b="1" dirty="0">
                <a:solidFill>
                  <a:srgbClr val="FF0000"/>
                </a:solidFill>
                <a:latin typeface="+mn-ea"/>
              </a:rPr>
              <a:t>2017</a:t>
            </a:r>
            <a:r>
              <a:rPr lang="zh-CN" altLang="en-US" sz="2000" b="1" dirty="0">
                <a:solidFill>
                  <a:srgbClr val="FF0000"/>
                </a:solidFill>
                <a:latin typeface="+mn-ea"/>
              </a:rPr>
              <a:t>年底</a:t>
            </a:r>
            <a:r>
              <a:rPr lang="zh-CN" altLang="en-US" sz="2000" b="1" dirty="0">
                <a:latin typeface="+mn-ea"/>
              </a:rPr>
              <a:t>，我国</a:t>
            </a:r>
            <a:r>
              <a:rPr lang="en-US" altLang="zh-CN" sz="2000" b="1" dirty="0">
                <a:latin typeface="+mn-ea"/>
              </a:rPr>
              <a:t>60</a:t>
            </a:r>
            <a:r>
              <a:rPr lang="zh-CN" altLang="en-US" sz="2000" b="1" dirty="0">
                <a:latin typeface="+mn-ea"/>
              </a:rPr>
              <a:t>岁及以上老年人口有</a:t>
            </a:r>
            <a:r>
              <a:rPr lang="en-US" altLang="zh-CN" sz="2000" b="1" dirty="0">
                <a:solidFill>
                  <a:srgbClr val="FF0000"/>
                </a:solidFill>
                <a:latin typeface="+mn-ea"/>
              </a:rPr>
              <a:t>2.41</a:t>
            </a:r>
            <a:r>
              <a:rPr lang="zh-CN" altLang="en-US" sz="2000" b="1" dirty="0">
                <a:solidFill>
                  <a:srgbClr val="FF0000"/>
                </a:solidFill>
                <a:latin typeface="+mn-ea"/>
              </a:rPr>
              <a:t>亿</a:t>
            </a:r>
            <a:r>
              <a:rPr lang="zh-CN" altLang="en-US" sz="2000" b="1" dirty="0">
                <a:latin typeface="+mn-ea"/>
              </a:rPr>
              <a:t>人，占总人口</a:t>
            </a:r>
            <a:r>
              <a:rPr lang="en-US" altLang="zh-CN" sz="2000" b="1" dirty="0">
                <a:solidFill>
                  <a:srgbClr val="FF0000"/>
                </a:solidFill>
                <a:latin typeface="+mn-ea"/>
              </a:rPr>
              <a:t>17.3%</a:t>
            </a:r>
            <a:r>
              <a:rPr lang="zh-CN" altLang="en-US" sz="2000" b="1" dirty="0" smtClean="0">
                <a:latin typeface="+mn-ea"/>
              </a:rPr>
              <a:t>。一般</a:t>
            </a:r>
            <a:r>
              <a:rPr lang="zh-CN" altLang="en-US" sz="2000" b="1" dirty="0">
                <a:latin typeface="+mn-ea"/>
              </a:rPr>
              <a:t>认为，</a:t>
            </a:r>
            <a:r>
              <a:rPr lang="en-US" altLang="zh-CN" sz="2000" b="1" dirty="0">
                <a:latin typeface="+mn-ea"/>
              </a:rPr>
              <a:t>60</a:t>
            </a:r>
            <a:r>
              <a:rPr lang="zh-CN" altLang="en-US" sz="2000" b="1" dirty="0">
                <a:latin typeface="+mn-ea"/>
              </a:rPr>
              <a:t>岁及以上老年人口占人口总数达到</a:t>
            </a:r>
            <a:r>
              <a:rPr lang="en-US" altLang="zh-CN" sz="2000" b="1" dirty="0">
                <a:latin typeface="+mn-ea"/>
              </a:rPr>
              <a:t>10%</a:t>
            </a:r>
            <a:r>
              <a:rPr lang="zh-CN" altLang="en-US" sz="2000" b="1" dirty="0">
                <a:latin typeface="+mn-ea"/>
              </a:rPr>
              <a:t>，即意味着进入老龄化社会</a:t>
            </a:r>
            <a:r>
              <a:rPr lang="zh-CN" altLang="en-US" sz="2000" b="1" dirty="0" smtClean="0">
                <a:latin typeface="+mn-ea"/>
              </a:rPr>
              <a:t>。预计</a:t>
            </a:r>
            <a:r>
              <a:rPr lang="zh-CN" altLang="en-US" sz="2000" b="1" dirty="0">
                <a:latin typeface="+mn-ea"/>
              </a:rPr>
              <a:t>到</a:t>
            </a:r>
            <a:r>
              <a:rPr lang="en-US" altLang="zh-CN" sz="2000" b="1" dirty="0">
                <a:latin typeface="+mn-ea"/>
              </a:rPr>
              <a:t>2050</a:t>
            </a:r>
            <a:r>
              <a:rPr lang="zh-CN" altLang="en-US" sz="2000" b="1" dirty="0">
                <a:latin typeface="+mn-ea"/>
              </a:rPr>
              <a:t>年前后，我国老年人口数将达到峰值</a:t>
            </a:r>
            <a:r>
              <a:rPr lang="en-US" altLang="zh-CN" sz="2000" b="1" dirty="0">
                <a:latin typeface="+mn-ea"/>
              </a:rPr>
              <a:t>4.87</a:t>
            </a:r>
            <a:r>
              <a:rPr lang="zh-CN" altLang="en-US" sz="2000" b="1" dirty="0">
                <a:latin typeface="+mn-ea"/>
              </a:rPr>
              <a:t>亿，占总人口的</a:t>
            </a:r>
            <a:r>
              <a:rPr lang="en-US" altLang="zh-CN" sz="2000" b="1" dirty="0">
                <a:latin typeface="+mn-ea"/>
              </a:rPr>
              <a:t>34.9%</a:t>
            </a:r>
            <a:r>
              <a:rPr lang="zh-CN" altLang="en-US" sz="2000" b="1" dirty="0" smtClean="0">
                <a:latin typeface="+mn-ea"/>
              </a:rPr>
              <a:t>。</a:t>
            </a:r>
            <a:endParaRPr lang="en-US" altLang="zh-CN" sz="2000" b="1" dirty="0" smtClean="0">
              <a:latin typeface="+mn-ea"/>
            </a:endParaRPr>
          </a:p>
          <a:p>
            <a:r>
              <a:rPr lang="zh-CN" altLang="en-US" sz="2000" b="1" dirty="0">
                <a:latin typeface="+mn-ea"/>
              </a:rPr>
              <a:t>截至</a:t>
            </a:r>
            <a:r>
              <a:rPr lang="en-US" altLang="zh-CN" sz="2000" b="1" dirty="0">
                <a:solidFill>
                  <a:srgbClr val="FF0000"/>
                </a:solidFill>
                <a:latin typeface="+mn-ea"/>
              </a:rPr>
              <a:t>2016</a:t>
            </a:r>
            <a:r>
              <a:rPr lang="zh-CN" altLang="en-US" sz="2000" b="1" dirty="0">
                <a:solidFill>
                  <a:srgbClr val="FF0000"/>
                </a:solidFill>
                <a:latin typeface="+mn-ea"/>
              </a:rPr>
              <a:t>年底</a:t>
            </a:r>
            <a:r>
              <a:rPr lang="zh-CN" altLang="en-US" sz="2000" b="1" dirty="0">
                <a:latin typeface="+mn-ea"/>
              </a:rPr>
              <a:t>，济南市户籍人口</a:t>
            </a:r>
            <a:r>
              <a:rPr lang="en-US" altLang="zh-CN" sz="2000" b="1" dirty="0">
                <a:latin typeface="+mn-ea"/>
              </a:rPr>
              <a:t>60</a:t>
            </a:r>
            <a:r>
              <a:rPr lang="zh-CN" altLang="en-US" sz="2000" b="1" dirty="0">
                <a:latin typeface="+mn-ea"/>
              </a:rPr>
              <a:t>岁以上老年人为</a:t>
            </a:r>
            <a:r>
              <a:rPr lang="en-US" altLang="zh-CN" sz="2000" b="1" dirty="0">
                <a:solidFill>
                  <a:srgbClr val="FF0000"/>
                </a:solidFill>
                <a:latin typeface="+mn-ea"/>
              </a:rPr>
              <a:t>128.8</a:t>
            </a:r>
            <a:r>
              <a:rPr lang="zh-CN" altLang="en-US" sz="2000" b="1" dirty="0">
                <a:solidFill>
                  <a:srgbClr val="FF0000"/>
                </a:solidFill>
                <a:latin typeface="+mn-ea"/>
              </a:rPr>
              <a:t>万</a:t>
            </a:r>
            <a:r>
              <a:rPr lang="zh-CN" altLang="en-US" sz="2000" b="1" dirty="0">
                <a:latin typeface="+mn-ea"/>
              </a:rPr>
              <a:t>人，约占全市总人口的</a:t>
            </a:r>
            <a:r>
              <a:rPr lang="en-US" altLang="zh-CN" sz="2000" b="1" dirty="0">
                <a:solidFill>
                  <a:srgbClr val="FF0000"/>
                </a:solidFill>
                <a:latin typeface="+mn-ea"/>
              </a:rPr>
              <a:t>20.30%</a:t>
            </a:r>
            <a:r>
              <a:rPr lang="zh-CN" altLang="en-US" sz="2000" b="1" dirty="0">
                <a:latin typeface="+mn-ea"/>
              </a:rPr>
              <a:t>，预计至</a:t>
            </a:r>
            <a:r>
              <a:rPr lang="en-US" altLang="zh-CN" sz="2000" b="1" dirty="0">
                <a:latin typeface="+mn-ea"/>
              </a:rPr>
              <a:t>2020</a:t>
            </a:r>
            <a:r>
              <a:rPr lang="zh-CN" altLang="en-US" sz="2000" b="1" dirty="0">
                <a:latin typeface="+mn-ea"/>
              </a:rPr>
              <a:t>年，老年人口数量将达到</a:t>
            </a:r>
            <a:r>
              <a:rPr lang="en-US" altLang="zh-CN" sz="2000" b="1" dirty="0">
                <a:latin typeface="+mn-ea"/>
              </a:rPr>
              <a:t>160</a:t>
            </a:r>
            <a:r>
              <a:rPr lang="zh-CN" altLang="en-US" sz="2000" b="1" dirty="0">
                <a:latin typeface="+mn-ea"/>
              </a:rPr>
              <a:t>万人，占全市总人口的</a:t>
            </a:r>
            <a:r>
              <a:rPr lang="en-US" altLang="zh-CN" sz="2000" b="1" dirty="0">
                <a:latin typeface="+mn-ea"/>
              </a:rPr>
              <a:t>25%</a:t>
            </a:r>
            <a:r>
              <a:rPr lang="zh-CN" altLang="en-US" sz="2000" b="1" dirty="0">
                <a:latin typeface="+mn-ea"/>
              </a:rPr>
              <a:t>。高龄、失能失智、空巢老人养老需求激增，其中失能失智失独老人有约十万人，</a:t>
            </a:r>
            <a:r>
              <a:rPr lang="en-US" altLang="zh-CN" sz="2000" b="1" dirty="0">
                <a:latin typeface="+mn-ea"/>
              </a:rPr>
              <a:t>80</a:t>
            </a:r>
            <a:r>
              <a:rPr lang="zh-CN" altLang="en-US" sz="2000" b="1" dirty="0">
                <a:latin typeface="+mn-ea"/>
              </a:rPr>
              <a:t>岁以上老人也超过</a:t>
            </a:r>
            <a:r>
              <a:rPr lang="en-US" altLang="zh-CN" sz="2000" b="1" dirty="0">
                <a:latin typeface="+mn-ea"/>
              </a:rPr>
              <a:t>10</a:t>
            </a:r>
            <a:r>
              <a:rPr lang="zh-CN" altLang="en-US" sz="2000" b="1" dirty="0">
                <a:latin typeface="+mn-ea"/>
              </a:rPr>
              <a:t>万人。</a:t>
            </a:r>
          </a:p>
        </p:txBody>
      </p:sp>
    </p:spTree>
    <p:extLst>
      <p:ext uri="{BB962C8B-B14F-4D97-AF65-F5344CB8AC3E}">
        <p14:creationId xmlns:p14="http://schemas.microsoft.com/office/powerpoint/2010/main" val="791316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088" y="874235"/>
            <a:ext cx="5232177" cy="3787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35968" y="4661345"/>
            <a:ext cx="4999297" cy="369332"/>
          </a:xfrm>
          <a:prstGeom prst="rect">
            <a:avLst/>
          </a:prstGeom>
          <a:noFill/>
        </p:spPr>
        <p:txBody>
          <a:bodyPr wrap="square" rtlCol="0">
            <a:spAutoFit/>
          </a:bodyPr>
          <a:lstStyle/>
          <a:p>
            <a:r>
              <a:rPr lang="en-US" altLang="zh-CN" sz="1800" b="1" dirty="0"/>
              <a:t>2007-2020</a:t>
            </a:r>
            <a:r>
              <a:rPr lang="zh-CN" altLang="en-US" sz="1800" b="1" dirty="0"/>
              <a:t>年中国</a:t>
            </a:r>
            <a:r>
              <a:rPr lang="en-US" altLang="zh-CN" sz="1800" b="1" dirty="0"/>
              <a:t>60</a:t>
            </a:r>
            <a:r>
              <a:rPr lang="zh-CN" altLang="en-US" sz="1800" b="1" dirty="0"/>
              <a:t>岁以上人口数量及比重</a:t>
            </a:r>
          </a:p>
        </p:txBody>
      </p:sp>
      <p:sp>
        <p:nvSpPr>
          <p:cNvPr id="3" name="矩形 2"/>
          <p:cNvSpPr/>
          <p:nvPr/>
        </p:nvSpPr>
        <p:spPr>
          <a:xfrm>
            <a:off x="5858540" y="874235"/>
            <a:ext cx="3062176" cy="439478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nSpc>
                <a:spcPct val="150000"/>
              </a:lnSpc>
            </a:pPr>
            <a:r>
              <a:rPr lang="zh-CN" altLang="en-US" sz="2200" b="1" dirty="0" smtClean="0">
                <a:solidFill>
                  <a:schemeClr val="tx1"/>
                </a:solidFill>
                <a:latin typeface="+mn-ea"/>
              </a:rPr>
              <a:t>预计</a:t>
            </a:r>
            <a:r>
              <a:rPr lang="zh-CN" altLang="en-US" sz="2200" b="1" dirty="0">
                <a:solidFill>
                  <a:schemeClr val="tx1"/>
                </a:solidFill>
                <a:latin typeface="+mn-ea"/>
              </a:rPr>
              <a:t>到</a:t>
            </a:r>
            <a:r>
              <a:rPr lang="en-US" altLang="zh-CN" sz="2200" b="1" dirty="0">
                <a:solidFill>
                  <a:srgbClr val="FF0000"/>
                </a:solidFill>
                <a:latin typeface="+mn-ea"/>
              </a:rPr>
              <a:t>2020</a:t>
            </a:r>
            <a:r>
              <a:rPr lang="zh-CN" altLang="en-US" sz="2200" b="1" dirty="0" smtClean="0">
                <a:solidFill>
                  <a:srgbClr val="FF0000"/>
                </a:solidFill>
                <a:latin typeface="+mn-ea"/>
              </a:rPr>
              <a:t>年</a:t>
            </a:r>
            <a:r>
              <a:rPr lang="zh-CN" altLang="en-US" sz="2200" b="1" dirty="0" smtClean="0">
                <a:solidFill>
                  <a:schemeClr val="tx1"/>
                </a:solidFill>
                <a:latin typeface="+mn-ea"/>
              </a:rPr>
              <a:t>，老年人口达到</a:t>
            </a:r>
            <a:r>
              <a:rPr lang="en-US" altLang="zh-CN" sz="2200" b="1" dirty="0" smtClean="0">
                <a:solidFill>
                  <a:srgbClr val="FF0000"/>
                </a:solidFill>
                <a:latin typeface="+mn-ea"/>
              </a:rPr>
              <a:t>2.48</a:t>
            </a:r>
            <a:r>
              <a:rPr lang="zh-CN" altLang="en-US" sz="2200" b="1" dirty="0" smtClean="0">
                <a:solidFill>
                  <a:srgbClr val="FF0000"/>
                </a:solidFill>
                <a:latin typeface="+mn-ea"/>
              </a:rPr>
              <a:t>亿</a:t>
            </a:r>
            <a:r>
              <a:rPr lang="zh-CN" altLang="en-US" sz="2200" b="1" dirty="0" smtClean="0">
                <a:solidFill>
                  <a:schemeClr val="tx1"/>
                </a:solidFill>
                <a:latin typeface="+mn-ea"/>
              </a:rPr>
              <a:t>，老龄化水平达到</a:t>
            </a:r>
            <a:r>
              <a:rPr lang="en-US" altLang="zh-CN" sz="2200" b="1" dirty="0" smtClean="0">
                <a:solidFill>
                  <a:srgbClr val="FF0000"/>
                </a:solidFill>
                <a:latin typeface="+mn-ea"/>
              </a:rPr>
              <a:t>17.17%</a:t>
            </a:r>
            <a:r>
              <a:rPr lang="zh-CN" altLang="en-US" sz="2200" b="1" dirty="0" smtClean="0">
                <a:solidFill>
                  <a:schemeClr val="tx1"/>
                </a:solidFill>
                <a:latin typeface="+mn-ea"/>
              </a:rPr>
              <a:t>，其中</a:t>
            </a:r>
            <a:r>
              <a:rPr lang="en-US" altLang="zh-CN" sz="2200" b="1" dirty="0">
                <a:solidFill>
                  <a:schemeClr val="tx1"/>
                </a:solidFill>
                <a:latin typeface="+mn-ea"/>
              </a:rPr>
              <a:t>80</a:t>
            </a:r>
            <a:r>
              <a:rPr lang="zh-CN" altLang="en-US" sz="2200" b="1" dirty="0">
                <a:solidFill>
                  <a:schemeClr val="tx1"/>
                </a:solidFill>
                <a:latin typeface="+mn-ea"/>
              </a:rPr>
              <a:t>岁以上老年人口将达到</a:t>
            </a:r>
            <a:r>
              <a:rPr lang="en-US" altLang="zh-CN" sz="2200" b="1" dirty="0">
                <a:solidFill>
                  <a:schemeClr val="tx1"/>
                </a:solidFill>
                <a:latin typeface="+mn-ea"/>
              </a:rPr>
              <a:t>3067</a:t>
            </a:r>
            <a:r>
              <a:rPr lang="zh-CN" altLang="en-US" sz="2200" b="1" dirty="0">
                <a:solidFill>
                  <a:schemeClr val="tx1"/>
                </a:solidFill>
                <a:latin typeface="+mn-ea"/>
              </a:rPr>
              <a:t>万人</a:t>
            </a:r>
            <a:r>
              <a:rPr lang="en-US" altLang="zh-CN" sz="2200" b="1" dirty="0">
                <a:solidFill>
                  <a:schemeClr val="tx1"/>
                </a:solidFill>
                <a:latin typeface="+mn-ea"/>
              </a:rPr>
              <a:t>;</a:t>
            </a:r>
            <a:r>
              <a:rPr lang="en-US" altLang="zh-CN" sz="2200" b="1" dirty="0">
                <a:solidFill>
                  <a:srgbClr val="FF0000"/>
                </a:solidFill>
                <a:latin typeface="+mn-ea"/>
              </a:rPr>
              <a:t>2025</a:t>
            </a:r>
            <a:r>
              <a:rPr lang="zh-CN" altLang="en-US" sz="2200" b="1" dirty="0" smtClean="0">
                <a:solidFill>
                  <a:srgbClr val="FF0000"/>
                </a:solidFill>
                <a:latin typeface="+mn-ea"/>
              </a:rPr>
              <a:t>年</a:t>
            </a:r>
            <a:r>
              <a:rPr lang="zh-CN" altLang="en-US" sz="2200" b="1" dirty="0" smtClean="0">
                <a:solidFill>
                  <a:schemeClr val="tx1"/>
                </a:solidFill>
                <a:latin typeface="+mn-ea"/>
              </a:rPr>
              <a:t>，六十岁</a:t>
            </a:r>
            <a:r>
              <a:rPr lang="zh-CN" altLang="en-US" sz="2200" b="1" dirty="0">
                <a:solidFill>
                  <a:schemeClr val="tx1"/>
                </a:solidFill>
                <a:latin typeface="+mn-ea"/>
              </a:rPr>
              <a:t>以上人口将达到</a:t>
            </a:r>
            <a:r>
              <a:rPr lang="en-US" altLang="zh-CN" sz="2200" b="1" dirty="0">
                <a:solidFill>
                  <a:srgbClr val="FF0000"/>
                </a:solidFill>
                <a:latin typeface="+mn-ea"/>
              </a:rPr>
              <a:t>3</a:t>
            </a:r>
            <a:r>
              <a:rPr lang="zh-CN" altLang="en-US" sz="2200" b="1" dirty="0" smtClean="0">
                <a:solidFill>
                  <a:srgbClr val="FF0000"/>
                </a:solidFill>
                <a:latin typeface="+mn-ea"/>
              </a:rPr>
              <a:t>亿</a:t>
            </a:r>
            <a:r>
              <a:rPr lang="zh-CN" altLang="en-US" sz="2200" b="1" dirty="0" smtClean="0">
                <a:solidFill>
                  <a:schemeClr val="tx1"/>
                </a:solidFill>
                <a:latin typeface="+mn-ea"/>
              </a:rPr>
              <a:t>，中国</a:t>
            </a:r>
            <a:r>
              <a:rPr lang="zh-CN" altLang="en-US" sz="2200" b="1" dirty="0">
                <a:solidFill>
                  <a:schemeClr val="tx1"/>
                </a:solidFill>
                <a:latin typeface="+mn-ea"/>
              </a:rPr>
              <a:t>将成为超老年型国家。</a:t>
            </a:r>
          </a:p>
        </p:txBody>
      </p:sp>
      <p:sp>
        <p:nvSpPr>
          <p:cNvPr id="4" name="TextBox 3"/>
          <p:cNvSpPr txBox="1"/>
          <p:nvPr/>
        </p:nvSpPr>
        <p:spPr>
          <a:xfrm>
            <a:off x="1547664" y="236283"/>
            <a:ext cx="6552728" cy="584775"/>
          </a:xfrm>
          <a:prstGeom prst="rect">
            <a:avLst/>
          </a:prstGeom>
          <a:noFill/>
        </p:spPr>
        <p:txBody>
          <a:bodyPr wrap="square" rtlCol="0">
            <a:spAutoFit/>
          </a:bodyPr>
          <a:lstStyle/>
          <a:p>
            <a:r>
              <a:rPr lang="zh-CN" altLang="en-US" sz="3200" b="1" dirty="0" smtClean="0">
                <a:solidFill>
                  <a:srgbClr val="FF0000"/>
                </a:solidFill>
              </a:rPr>
              <a:t>中国人口老龄化：增速快   规模大</a:t>
            </a:r>
            <a:endParaRPr lang="zh-CN" altLang="en-US" sz="3200" b="1" dirty="0">
              <a:solidFill>
                <a:srgbClr val="FF0000"/>
              </a:solidFill>
            </a:endParaRPr>
          </a:p>
        </p:txBody>
      </p:sp>
      <p:sp>
        <p:nvSpPr>
          <p:cNvPr id="5" name="TextBox 4"/>
          <p:cNvSpPr txBox="1"/>
          <p:nvPr/>
        </p:nvSpPr>
        <p:spPr>
          <a:xfrm>
            <a:off x="5858540" y="5269024"/>
            <a:ext cx="3094076" cy="338554"/>
          </a:xfrm>
          <a:prstGeom prst="rect">
            <a:avLst/>
          </a:prstGeom>
          <a:noFill/>
        </p:spPr>
        <p:txBody>
          <a:bodyPr wrap="square" rtlCol="0">
            <a:spAutoFit/>
          </a:bodyPr>
          <a:lstStyle/>
          <a:p>
            <a:r>
              <a:rPr lang="zh-CN" altLang="en-US" sz="1600" b="1" dirty="0" smtClean="0"/>
              <a:t>数据来源：民政部   国家统计局</a:t>
            </a:r>
            <a:endParaRPr lang="zh-CN" altLang="en-US" sz="1600" b="1" dirty="0"/>
          </a:p>
        </p:txBody>
      </p:sp>
    </p:spTree>
    <p:extLst>
      <p:ext uri="{BB962C8B-B14F-4D97-AF65-F5344CB8AC3E}">
        <p14:creationId xmlns:p14="http://schemas.microsoft.com/office/powerpoint/2010/main" val="1586480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53" presetClass="entr" presetSubtype="16"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 calcmode="lin" valueType="num">
                                      <p:cBhvr>
                                        <p:cTn id="10" dur="1000" fill="hold"/>
                                        <p:tgtEl>
                                          <p:spTgt spid="2050"/>
                                        </p:tgtEl>
                                        <p:attrNameLst>
                                          <p:attrName>ppt_w</p:attrName>
                                        </p:attrNameLst>
                                      </p:cBhvr>
                                      <p:tavLst>
                                        <p:tav tm="0">
                                          <p:val>
                                            <p:fltVal val="0"/>
                                          </p:val>
                                        </p:tav>
                                        <p:tav tm="100000">
                                          <p:val>
                                            <p:strVal val="#ppt_w"/>
                                          </p:val>
                                        </p:tav>
                                      </p:tavLst>
                                    </p:anim>
                                    <p:anim calcmode="lin" valueType="num">
                                      <p:cBhvr>
                                        <p:cTn id="11" dur="1000" fill="hold"/>
                                        <p:tgtEl>
                                          <p:spTgt spid="2050"/>
                                        </p:tgtEl>
                                        <p:attrNameLst>
                                          <p:attrName>ppt_h</p:attrName>
                                        </p:attrNameLst>
                                      </p:cBhvr>
                                      <p:tavLst>
                                        <p:tav tm="0">
                                          <p:val>
                                            <p:fltVal val="0"/>
                                          </p:val>
                                        </p:tav>
                                        <p:tav tm="100000">
                                          <p:val>
                                            <p:strVal val="#ppt_h"/>
                                          </p:val>
                                        </p:tav>
                                      </p:tavLst>
                                    </p:anim>
                                    <p:animEffect transition="in" filter="fade">
                                      <p:cBhvr>
                                        <p:cTn id="12" dur="1000"/>
                                        <p:tgtEl>
                                          <p:spTgt spid="205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1000" fill="hold"/>
                                        <p:tgtEl>
                                          <p:spTgt spid="3"/>
                                        </p:tgtEl>
                                        <p:attrNameLst>
                                          <p:attrName>ppt_w</p:attrName>
                                        </p:attrNameLst>
                                      </p:cBhvr>
                                      <p:tavLst>
                                        <p:tav tm="0">
                                          <p:val>
                                            <p:fltVal val="0"/>
                                          </p:val>
                                        </p:tav>
                                        <p:tav tm="100000">
                                          <p:val>
                                            <p:strVal val="#ppt_w"/>
                                          </p:val>
                                        </p:tav>
                                      </p:tavLst>
                                    </p:anim>
                                    <p:anim calcmode="lin" valueType="num">
                                      <p:cBhvr>
                                        <p:cTn id="19" dur="1000" fill="hold"/>
                                        <p:tgtEl>
                                          <p:spTgt spid="3"/>
                                        </p:tgtEl>
                                        <p:attrNameLst>
                                          <p:attrName>ppt_h</p:attrName>
                                        </p:attrNameLst>
                                      </p:cBhvr>
                                      <p:tavLst>
                                        <p:tav tm="0">
                                          <p:val>
                                            <p:fltVal val="0"/>
                                          </p:val>
                                        </p:tav>
                                        <p:tav tm="100000">
                                          <p:val>
                                            <p:strVal val="#ppt_h"/>
                                          </p:val>
                                        </p:tav>
                                      </p:tavLst>
                                    </p:anim>
                                    <p:animEffect transition="in" filter="fade">
                                      <p:cBhvr>
                                        <p:cTn id="20" dur="1000"/>
                                        <p:tgtEl>
                                          <p:spTgt spid="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5536" y="1273324"/>
            <a:ext cx="8568952" cy="25202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446566" y="577247"/>
            <a:ext cx="8877962" cy="540060"/>
          </a:xfrm>
        </p:spPr>
        <p:txBody>
          <a:bodyPr/>
          <a:lstStyle/>
          <a:p>
            <a:r>
              <a:rPr lang="en-US" altLang="zh-CN" sz="2800" b="1" dirty="0" smtClean="0">
                <a:solidFill>
                  <a:srgbClr val="FF0000"/>
                </a:solidFill>
                <a:latin typeface="黑体" pitchFamily="49" charset="-122"/>
                <a:ea typeface="黑体" pitchFamily="49" charset="-122"/>
              </a:rPr>
              <a:t>《</a:t>
            </a:r>
            <a:r>
              <a:rPr lang="zh-CN" altLang="en-US" sz="2800" b="1" dirty="0" smtClean="0">
                <a:solidFill>
                  <a:srgbClr val="FF0000"/>
                </a:solidFill>
                <a:latin typeface="黑体" pitchFamily="49" charset="-122"/>
                <a:ea typeface="黑体" pitchFamily="49" charset="-122"/>
              </a:rPr>
              <a:t>国务院关于加快发展养老服务业的若干意见</a:t>
            </a:r>
            <a:r>
              <a:rPr lang="en-US" altLang="zh-CN" sz="2800" b="1" dirty="0" smtClean="0">
                <a:solidFill>
                  <a:srgbClr val="FF0000"/>
                </a:solidFill>
                <a:latin typeface="黑体" pitchFamily="49" charset="-122"/>
                <a:ea typeface="黑体" pitchFamily="49" charset="-122"/>
              </a:rPr>
              <a:t>》</a:t>
            </a:r>
            <a:r>
              <a:rPr lang="en-US" altLang="zh-CN" sz="2000" b="1" dirty="0" smtClean="0">
                <a:solidFill>
                  <a:srgbClr val="FF0000"/>
                </a:solidFill>
                <a:latin typeface="黑体" pitchFamily="49" charset="-122"/>
                <a:ea typeface="黑体" pitchFamily="49" charset="-122"/>
              </a:rPr>
              <a:t>(2013.09)</a:t>
            </a:r>
            <a:endParaRPr lang="zh-CN" altLang="en-US" sz="2000" b="1" dirty="0">
              <a:solidFill>
                <a:srgbClr val="FF0000"/>
              </a:solidFill>
              <a:latin typeface="黑体" pitchFamily="49" charset="-122"/>
              <a:ea typeface="黑体" pitchFamily="49" charset="-122"/>
            </a:endParaRPr>
          </a:p>
        </p:txBody>
      </p:sp>
      <p:sp>
        <p:nvSpPr>
          <p:cNvPr id="3" name="内容占位符 2"/>
          <p:cNvSpPr>
            <a:spLocks noGrp="1"/>
          </p:cNvSpPr>
          <p:nvPr>
            <p:ph idx="1"/>
          </p:nvPr>
        </p:nvSpPr>
        <p:spPr>
          <a:xfrm>
            <a:off x="467544" y="1273324"/>
            <a:ext cx="8496944" cy="2520280"/>
          </a:xfrm>
        </p:spPr>
        <p:txBody>
          <a:bodyPr/>
          <a:lstStyle/>
          <a:p>
            <a:r>
              <a:rPr lang="zh-CN" altLang="en-US" b="1" dirty="0" smtClean="0">
                <a:solidFill>
                  <a:srgbClr val="000000"/>
                </a:solidFill>
                <a:latin typeface="华文楷体" panose="02010600040101010101" pitchFamily="2" charset="-122"/>
                <a:ea typeface="华文楷体" panose="02010600040101010101" pitchFamily="2" charset="-122"/>
              </a:rPr>
              <a:t>以</a:t>
            </a:r>
            <a:r>
              <a:rPr lang="zh-CN" altLang="en-US" b="1" dirty="0">
                <a:solidFill>
                  <a:srgbClr val="000000"/>
                </a:solidFill>
                <a:latin typeface="华文楷体" panose="02010600040101010101" pitchFamily="2" charset="-122"/>
                <a:ea typeface="华文楷体" panose="02010600040101010101" pitchFamily="2" charset="-122"/>
              </a:rPr>
              <a:t>政府为主导，发挥社会力量作用，着力保障特殊困难老年人的养老服务需求，确保人人享有基本养老服务。加大对基层和农村养老服务的投入，充分发挥社区基层组织和服务机构在居家养老服务中的重要作用</a:t>
            </a:r>
            <a:r>
              <a:rPr lang="zh-CN" altLang="en-US" b="1" dirty="0" smtClean="0">
                <a:solidFill>
                  <a:srgbClr val="000000"/>
                </a:solidFill>
                <a:latin typeface="华文楷体" panose="02010600040101010101" pitchFamily="2" charset="-122"/>
                <a:ea typeface="华文楷体" panose="02010600040101010101" pitchFamily="2" charset="-122"/>
              </a:rPr>
              <a:t>。</a:t>
            </a:r>
            <a:endParaRPr lang="en-US" altLang="zh-CN" b="1" dirty="0" smtClean="0">
              <a:solidFill>
                <a:srgbClr val="000000"/>
              </a:solidFill>
              <a:latin typeface="华文楷体" panose="02010600040101010101" pitchFamily="2" charset="-122"/>
              <a:ea typeface="华文楷体" panose="02010600040101010101" pitchFamily="2" charset="-122"/>
            </a:endParaRPr>
          </a:p>
          <a:p>
            <a:r>
              <a:rPr lang="zh-CN" altLang="en-US" b="1" dirty="0">
                <a:solidFill>
                  <a:srgbClr val="000000"/>
                </a:solidFill>
                <a:latin typeface="华文楷体" panose="02010600040101010101" pitchFamily="2" charset="-122"/>
                <a:ea typeface="华文楷体" panose="02010600040101010101" pitchFamily="2" charset="-122"/>
              </a:rPr>
              <a:t>建立和完善以居家养老为基础、社区养老为依托、机构养老为补充的养老服务</a:t>
            </a:r>
            <a:r>
              <a:rPr lang="zh-CN" altLang="en-US" b="1" dirty="0" smtClean="0">
                <a:solidFill>
                  <a:srgbClr val="000000"/>
                </a:solidFill>
                <a:latin typeface="华文楷体" panose="02010600040101010101" pitchFamily="2" charset="-122"/>
                <a:ea typeface="华文楷体" panose="02010600040101010101" pitchFamily="2" charset="-122"/>
              </a:rPr>
              <a:t>体系。 </a:t>
            </a:r>
            <a:endParaRPr lang="zh-CN" altLang="en-US" b="1" dirty="0">
              <a:latin typeface="华文楷体" panose="02010600040101010101" pitchFamily="2" charset="-122"/>
              <a:ea typeface="华文楷体" panose="02010600040101010101" pitchFamily="2" charset="-122"/>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5" y="3937622"/>
            <a:ext cx="2842069" cy="1758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832" y="3937622"/>
            <a:ext cx="2962206" cy="1758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56176" y="3937621"/>
            <a:ext cx="2901298" cy="1751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5853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0610" y="4704120"/>
            <a:ext cx="3505366" cy="400110"/>
          </a:xfrm>
          <a:prstGeom prst="rect">
            <a:avLst/>
          </a:prstGeom>
          <a:noFill/>
        </p:spPr>
        <p:txBody>
          <a:bodyPr wrap="square" rtlCol="0">
            <a:spAutoFit/>
          </a:bodyPr>
          <a:lstStyle/>
          <a:p>
            <a:r>
              <a:rPr lang="zh-CN" altLang="en-US" sz="2000" b="1" dirty="0" smtClean="0"/>
              <a:t>我国养老服务体系构成</a:t>
            </a:r>
            <a:endParaRPr lang="zh-CN" altLang="en-US" sz="2000" b="1" dirty="0"/>
          </a:p>
        </p:txBody>
      </p:sp>
      <p:sp>
        <p:nvSpPr>
          <p:cNvPr id="4" name="矩形 3"/>
          <p:cNvSpPr/>
          <p:nvPr/>
        </p:nvSpPr>
        <p:spPr>
          <a:xfrm>
            <a:off x="5188741" y="416881"/>
            <a:ext cx="3860257" cy="513775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nSpc>
                <a:spcPct val="150000"/>
              </a:lnSpc>
            </a:pPr>
            <a:r>
              <a:rPr lang="zh-CN" altLang="en-US" sz="2000" dirty="0">
                <a:solidFill>
                  <a:schemeClr val="tx1"/>
                </a:solidFill>
                <a:latin typeface="+mn-ea"/>
              </a:rPr>
              <a:t> </a:t>
            </a:r>
            <a:r>
              <a:rPr lang="zh-CN" altLang="en-US" sz="2000" dirty="0" smtClean="0">
                <a:solidFill>
                  <a:schemeClr val="tx1"/>
                </a:solidFill>
                <a:latin typeface="+mn-ea"/>
              </a:rPr>
              <a:t>   </a:t>
            </a:r>
            <a:r>
              <a:rPr lang="zh-CN" altLang="en-US" b="1" dirty="0" smtClean="0">
                <a:solidFill>
                  <a:schemeClr val="tx1"/>
                </a:solidFill>
                <a:latin typeface="+mn-ea"/>
              </a:rPr>
              <a:t>在</a:t>
            </a:r>
            <a:r>
              <a:rPr lang="zh-CN" altLang="en-US" b="1" dirty="0">
                <a:solidFill>
                  <a:schemeClr val="tx1"/>
                </a:solidFill>
                <a:latin typeface="+mn-ea"/>
              </a:rPr>
              <a:t>居家养老、社区养老</a:t>
            </a:r>
            <a:r>
              <a:rPr lang="zh-CN" altLang="en-US" b="1" dirty="0" smtClean="0">
                <a:solidFill>
                  <a:schemeClr val="tx1"/>
                </a:solidFill>
                <a:latin typeface="+mn-ea"/>
              </a:rPr>
              <a:t>、机构</a:t>
            </a:r>
            <a:r>
              <a:rPr lang="zh-CN" altLang="en-US" b="1" dirty="0">
                <a:solidFill>
                  <a:schemeClr val="tx1"/>
                </a:solidFill>
                <a:latin typeface="+mn-ea"/>
              </a:rPr>
              <a:t>养老这三种养老模式中，我国的分布占比约为</a:t>
            </a:r>
            <a:r>
              <a:rPr lang="en-US" altLang="zh-CN" b="1" dirty="0">
                <a:solidFill>
                  <a:srgbClr val="FF0000"/>
                </a:solidFill>
                <a:latin typeface="+mn-ea"/>
              </a:rPr>
              <a:t>96%</a:t>
            </a:r>
            <a:r>
              <a:rPr lang="zh-CN" altLang="en-US" b="1" dirty="0">
                <a:solidFill>
                  <a:srgbClr val="FF0000"/>
                </a:solidFill>
                <a:latin typeface="+mn-ea"/>
              </a:rPr>
              <a:t>，</a:t>
            </a:r>
            <a:r>
              <a:rPr lang="en-US" altLang="zh-CN" b="1" dirty="0">
                <a:solidFill>
                  <a:srgbClr val="FF0000"/>
                </a:solidFill>
                <a:latin typeface="+mn-ea"/>
              </a:rPr>
              <a:t>1%</a:t>
            </a:r>
            <a:r>
              <a:rPr lang="zh-CN" altLang="en-US" b="1" dirty="0">
                <a:solidFill>
                  <a:srgbClr val="FF0000"/>
                </a:solidFill>
                <a:latin typeface="+mn-ea"/>
              </a:rPr>
              <a:t>和</a:t>
            </a:r>
            <a:r>
              <a:rPr lang="en-US" altLang="zh-CN" b="1" dirty="0">
                <a:solidFill>
                  <a:srgbClr val="FF0000"/>
                </a:solidFill>
                <a:latin typeface="+mn-ea"/>
              </a:rPr>
              <a:t>3%</a:t>
            </a:r>
            <a:r>
              <a:rPr lang="zh-CN" altLang="en-US" b="1" dirty="0">
                <a:solidFill>
                  <a:schemeClr val="tx1"/>
                </a:solidFill>
                <a:latin typeface="+mn-ea"/>
              </a:rPr>
              <a:t>，居家养老是</a:t>
            </a:r>
            <a:r>
              <a:rPr lang="zh-CN" altLang="en-US" b="1" dirty="0" smtClean="0">
                <a:solidFill>
                  <a:schemeClr val="tx1"/>
                </a:solidFill>
                <a:latin typeface="+mn-ea"/>
              </a:rPr>
              <a:t>绝对主体。</a:t>
            </a:r>
            <a:r>
              <a:rPr lang="zh-CN" altLang="en-US" b="1" dirty="0">
                <a:solidFill>
                  <a:schemeClr val="tx1"/>
                </a:solidFill>
                <a:latin typeface="+mn-ea"/>
              </a:rPr>
              <a:t>但是，随着我国老年人口的不断上升、家庭观念的转变、政策推进力度的加强、养老商业模式的完善</a:t>
            </a:r>
            <a:r>
              <a:rPr lang="zh-CN" altLang="en-US" b="1" dirty="0" smtClean="0">
                <a:solidFill>
                  <a:schemeClr val="tx1"/>
                </a:solidFill>
                <a:latin typeface="+mn-ea"/>
              </a:rPr>
              <a:t>，养老方式结构将会发生明显变化。</a:t>
            </a:r>
            <a:r>
              <a:rPr lang="zh-CN" altLang="en-US" b="1" dirty="0">
                <a:solidFill>
                  <a:schemeClr val="tx1"/>
                </a:solidFill>
                <a:latin typeface="+mn-ea"/>
              </a:rPr>
              <a:t>据多地发布的</a:t>
            </a:r>
            <a:r>
              <a:rPr lang="zh-CN" altLang="en-US" b="1" dirty="0">
                <a:solidFill>
                  <a:srgbClr val="FF0000"/>
                </a:solidFill>
                <a:latin typeface="+mn-ea"/>
              </a:rPr>
              <a:t>“</a:t>
            </a:r>
            <a:r>
              <a:rPr lang="en-US" altLang="zh-CN" b="1" dirty="0">
                <a:solidFill>
                  <a:srgbClr val="FF0000"/>
                </a:solidFill>
                <a:latin typeface="+mn-ea"/>
              </a:rPr>
              <a:t>9073”</a:t>
            </a:r>
            <a:r>
              <a:rPr lang="zh-CN" altLang="en-US" b="1" dirty="0">
                <a:solidFill>
                  <a:schemeClr val="tx1"/>
                </a:solidFill>
                <a:latin typeface="+mn-ea"/>
              </a:rPr>
              <a:t>养老规划显示，机构养老的</a:t>
            </a:r>
            <a:r>
              <a:rPr lang="en-US" altLang="zh-CN" b="1" dirty="0">
                <a:solidFill>
                  <a:schemeClr val="tx1"/>
                </a:solidFill>
                <a:latin typeface="+mn-ea"/>
              </a:rPr>
              <a:t>3%</a:t>
            </a:r>
            <a:r>
              <a:rPr lang="zh-CN" altLang="en-US" b="1" dirty="0">
                <a:solidFill>
                  <a:schemeClr val="tx1"/>
                </a:solidFill>
                <a:latin typeface="+mn-ea"/>
              </a:rPr>
              <a:t>保持不变，而社区养老的比例将从现在的 </a:t>
            </a:r>
            <a:r>
              <a:rPr lang="en-US" altLang="zh-CN" b="1" dirty="0">
                <a:solidFill>
                  <a:schemeClr val="tx1"/>
                </a:solidFill>
                <a:latin typeface="+mn-ea"/>
              </a:rPr>
              <a:t>1%</a:t>
            </a:r>
            <a:r>
              <a:rPr lang="zh-CN" altLang="en-US" b="1" dirty="0">
                <a:solidFill>
                  <a:schemeClr val="tx1"/>
                </a:solidFill>
                <a:latin typeface="+mn-ea"/>
              </a:rPr>
              <a:t>上升到 </a:t>
            </a:r>
            <a:r>
              <a:rPr lang="en-US" altLang="zh-CN" b="1" dirty="0">
                <a:solidFill>
                  <a:schemeClr val="tx1"/>
                </a:solidFill>
                <a:latin typeface="+mn-ea"/>
              </a:rPr>
              <a:t>7%</a:t>
            </a:r>
            <a:r>
              <a:rPr lang="zh-CN" altLang="en-US" b="1" dirty="0">
                <a:solidFill>
                  <a:schemeClr val="tx1"/>
                </a:solidFill>
                <a:latin typeface="+mn-ea"/>
              </a:rPr>
              <a:t>。</a:t>
            </a:r>
          </a:p>
        </p:txBody>
      </p:sp>
      <p:pic>
        <p:nvPicPr>
          <p:cNvPr id="5" name="椭圆 4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8790" y="2157342"/>
            <a:ext cx="1935678" cy="15865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椭圆 4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3065" y="2570396"/>
            <a:ext cx="820945" cy="6627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Text Box 8"/>
          <p:cNvSpPr txBox="1">
            <a:spLocks noChangeArrowheads="1"/>
          </p:cNvSpPr>
          <p:nvPr/>
        </p:nvSpPr>
        <p:spPr bwMode="auto">
          <a:xfrm>
            <a:off x="2056185" y="2462596"/>
            <a:ext cx="664774" cy="5541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lvl="2" algn="ctr">
              <a:buClr>
                <a:schemeClr val="hlink"/>
              </a:buClr>
              <a:buSzPct val="80000"/>
            </a:pPr>
            <a:endParaRPr lang="zh-CN" altLang="en-US">
              <a:latin typeface="微软雅黑" pitchFamily="34" charset="-122"/>
              <a:ea typeface="微软雅黑" pitchFamily="34" charset="-122"/>
            </a:endParaRPr>
          </a:p>
        </p:txBody>
      </p:sp>
      <p:pic>
        <p:nvPicPr>
          <p:cNvPr id="10" name="Oval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1573002"/>
            <a:ext cx="3108347" cy="27246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 name="Freeform 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6584" y="1266706"/>
            <a:ext cx="758519" cy="18059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 name="圆角矩形 8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8790" y="910435"/>
            <a:ext cx="1935678" cy="6531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 name="Text Box 16"/>
          <p:cNvSpPr txBox="1">
            <a:spLocks noChangeArrowheads="1"/>
          </p:cNvSpPr>
          <p:nvPr/>
        </p:nvSpPr>
        <p:spPr bwMode="auto">
          <a:xfrm>
            <a:off x="1755801" y="1083822"/>
            <a:ext cx="1327065" cy="2406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r>
              <a:rPr lang="zh-CN" altLang="en-US" sz="2000" b="1" dirty="0" smtClean="0">
                <a:solidFill>
                  <a:srgbClr val="FFFFFF"/>
                </a:solidFill>
                <a:latin typeface="微软雅黑" pitchFamily="34" charset="-122"/>
                <a:ea typeface="微软雅黑" pitchFamily="34" charset="-122"/>
              </a:rPr>
              <a:t>社区养老</a:t>
            </a:r>
            <a:endParaRPr lang="zh-CN" altLang="en-US" sz="2000" b="1" dirty="0">
              <a:solidFill>
                <a:srgbClr val="FFFFFF"/>
              </a:solidFill>
              <a:latin typeface="微软雅黑" pitchFamily="34" charset="-122"/>
              <a:ea typeface="微软雅黑" pitchFamily="34" charset="-122"/>
            </a:endParaRPr>
          </a:p>
        </p:txBody>
      </p:sp>
      <p:pic>
        <p:nvPicPr>
          <p:cNvPr id="26" name="圆角矩形 8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54659" y="3582393"/>
            <a:ext cx="1935678" cy="6234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7" name="Text Box 16"/>
          <p:cNvSpPr txBox="1">
            <a:spLocks noChangeArrowheads="1"/>
          </p:cNvSpPr>
          <p:nvPr/>
        </p:nvSpPr>
        <p:spPr bwMode="auto">
          <a:xfrm>
            <a:off x="3861676" y="3767099"/>
            <a:ext cx="1327065" cy="2406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r>
              <a:rPr lang="zh-CN" altLang="en-US" sz="2000" b="1" dirty="0" smtClean="0">
                <a:solidFill>
                  <a:srgbClr val="FFFFFF"/>
                </a:solidFill>
                <a:latin typeface="微软雅黑" pitchFamily="34" charset="-122"/>
                <a:ea typeface="微软雅黑" pitchFamily="34" charset="-122"/>
              </a:rPr>
              <a:t>机构养老</a:t>
            </a:r>
            <a:endParaRPr lang="zh-CN" altLang="en-US" sz="2000" b="1" dirty="0">
              <a:solidFill>
                <a:srgbClr val="FFFFFF"/>
              </a:solidFill>
              <a:latin typeface="微软雅黑" pitchFamily="34" charset="-122"/>
              <a:ea typeface="微软雅黑" pitchFamily="34" charset="-122"/>
            </a:endParaRPr>
          </a:p>
        </p:txBody>
      </p:sp>
      <p:pic>
        <p:nvPicPr>
          <p:cNvPr id="28" name="圆角矩形 8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330" y="3637289"/>
            <a:ext cx="1935678" cy="5747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9" name="Text Box 16"/>
          <p:cNvSpPr txBox="1">
            <a:spLocks noChangeArrowheads="1"/>
          </p:cNvSpPr>
          <p:nvPr/>
        </p:nvSpPr>
        <p:spPr bwMode="auto">
          <a:xfrm>
            <a:off x="-39772" y="3811056"/>
            <a:ext cx="1327065" cy="2406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r>
              <a:rPr lang="zh-CN" altLang="en-US" sz="2000" b="1" dirty="0">
                <a:solidFill>
                  <a:srgbClr val="FFFFFF"/>
                </a:solidFill>
                <a:latin typeface="微软雅黑" pitchFamily="34" charset="-122"/>
                <a:ea typeface="微软雅黑" pitchFamily="34" charset="-122"/>
              </a:rPr>
              <a:t>居家</a:t>
            </a:r>
            <a:r>
              <a:rPr lang="zh-CN" altLang="en-US" sz="2000" b="1" dirty="0" smtClean="0">
                <a:solidFill>
                  <a:srgbClr val="FFFFFF"/>
                </a:solidFill>
                <a:latin typeface="微软雅黑" pitchFamily="34" charset="-122"/>
                <a:ea typeface="微软雅黑" pitchFamily="34" charset="-122"/>
              </a:rPr>
              <a:t>养老</a:t>
            </a:r>
            <a:endParaRPr lang="zh-CN" altLang="en-US" sz="2000" b="1" dirty="0">
              <a:solidFill>
                <a:srgbClr val="FFFFFF"/>
              </a:solidFill>
              <a:latin typeface="微软雅黑" pitchFamily="34" charset="-122"/>
              <a:ea typeface="微软雅黑" pitchFamily="34" charset="-122"/>
            </a:endParaRPr>
          </a:p>
        </p:txBody>
      </p:sp>
      <p:pic>
        <p:nvPicPr>
          <p:cNvPr id="24" name="Freeform 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047654">
            <a:off x="534564" y="2369596"/>
            <a:ext cx="632099" cy="18470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 name="Freeform 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6917175">
            <a:off x="3292575" y="2221021"/>
            <a:ext cx="632099" cy="2020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08562721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42" y="945118"/>
            <a:ext cx="738664" cy="4087628"/>
          </a:xfrm>
          <a:prstGeom prst="rect">
            <a:avLst/>
          </a:prstGeom>
          <a:noFill/>
        </p:spPr>
        <p:txBody>
          <a:bodyPr vert="eaVert" wrap="square" rtlCol="0">
            <a:spAutoFit/>
          </a:bodyPr>
          <a:lstStyle/>
          <a:p>
            <a:pPr algn="ctr"/>
            <a:r>
              <a:rPr lang="zh-CN" altLang="en-US" sz="1800" dirty="0" smtClean="0">
                <a:latin typeface="黑体" panose="02010609060101010101" pitchFamily="49" charset="-122"/>
                <a:ea typeface="黑体" panose="02010609060101010101" pitchFamily="49" charset="-122"/>
              </a:rPr>
              <a:t>资料来源：济南市民政局</a:t>
            </a:r>
            <a:endParaRPr lang="en-US" altLang="zh-CN" sz="1800" dirty="0" smtClean="0">
              <a:latin typeface="黑体" panose="02010609060101010101" pitchFamily="49" charset="-122"/>
              <a:ea typeface="黑体" panose="02010609060101010101" pitchFamily="49" charset="-122"/>
            </a:endParaRPr>
          </a:p>
          <a:p>
            <a:pPr algn="ctr"/>
            <a:r>
              <a:rPr lang="zh-CN" altLang="en-US" sz="1800" dirty="0" smtClean="0">
                <a:latin typeface="黑体" panose="02010609060101010101" pitchFamily="49" charset="-122"/>
                <a:ea typeface="黑体" panose="02010609060101010101" pitchFamily="49" charset="-122"/>
              </a:rPr>
              <a:t>数据截止到</a:t>
            </a:r>
            <a:r>
              <a:rPr lang="en-US" altLang="zh-CN" sz="1800" dirty="0" smtClean="0">
                <a:latin typeface="黑体" panose="02010609060101010101" pitchFamily="49" charset="-122"/>
                <a:ea typeface="黑体" panose="02010609060101010101" pitchFamily="49" charset="-122"/>
              </a:rPr>
              <a:t>2017</a:t>
            </a:r>
            <a:r>
              <a:rPr lang="zh-CN" altLang="en-US" sz="1800" dirty="0" smtClean="0">
                <a:latin typeface="黑体" panose="02010609060101010101" pitchFamily="49" charset="-122"/>
                <a:ea typeface="黑体" panose="02010609060101010101" pitchFamily="49" charset="-122"/>
              </a:rPr>
              <a:t>年</a:t>
            </a:r>
            <a:r>
              <a:rPr lang="en-US" altLang="zh-CN" sz="1800" dirty="0">
                <a:latin typeface="黑体" panose="02010609060101010101" pitchFamily="49" charset="-122"/>
                <a:ea typeface="黑体" panose="02010609060101010101" pitchFamily="49" charset="-122"/>
              </a:rPr>
              <a:t>5</a:t>
            </a:r>
            <a:r>
              <a:rPr lang="zh-CN" altLang="en-US" sz="1800" dirty="0" smtClean="0">
                <a:latin typeface="黑体" panose="02010609060101010101" pitchFamily="49" charset="-122"/>
                <a:ea typeface="黑体" panose="02010609060101010101" pitchFamily="49" charset="-122"/>
              </a:rPr>
              <a:t>月</a:t>
            </a:r>
            <a:endParaRPr lang="zh-CN" altLang="en-US" sz="1800" dirty="0">
              <a:latin typeface="黑体" panose="02010609060101010101" pitchFamily="49" charset="-122"/>
              <a:ea typeface="黑体" panose="02010609060101010101" pitchFamily="49" charset="-122"/>
            </a:endParaRPr>
          </a:p>
        </p:txBody>
      </p:sp>
      <p:graphicFrame>
        <p:nvGraphicFramePr>
          <p:cNvPr id="3" name="图示 2"/>
          <p:cNvGraphicFramePr/>
          <p:nvPr>
            <p:extLst>
              <p:ext uri="{D42A27DB-BD31-4B8C-83A1-F6EECF244321}">
                <p14:modId xmlns:p14="http://schemas.microsoft.com/office/powerpoint/2010/main" val="3195803826"/>
              </p:ext>
            </p:extLst>
          </p:nvPr>
        </p:nvGraphicFramePr>
        <p:xfrm>
          <a:off x="-612576" y="331869"/>
          <a:ext cx="6886584" cy="51850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098"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17673" y="643250"/>
            <a:ext cx="2826328" cy="2090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17678" y="2651235"/>
            <a:ext cx="2826327" cy="2083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324629" y="200841"/>
            <a:ext cx="2668772" cy="369332"/>
          </a:xfrm>
          <a:prstGeom prst="rect">
            <a:avLst/>
          </a:prstGeom>
          <a:noFill/>
        </p:spPr>
        <p:txBody>
          <a:bodyPr wrap="square" rtlCol="0">
            <a:spAutoFit/>
          </a:bodyPr>
          <a:lstStyle/>
          <a:p>
            <a:r>
              <a:rPr lang="zh-CN" altLang="en-US" b="1" dirty="0" smtClean="0"/>
              <a:t>山东济南养老服务中心</a:t>
            </a:r>
            <a:endParaRPr lang="zh-CN" altLang="en-US" b="1" dirty="0"/>
          </a:p>
        </p:txBody>
      </p:sp>
      <p:sp>
        <p:nvSpPr>
          <p:cNvPr id="5" name="TextBox 4"/>
          <p:cNvSpPr txBox="1"/>
          <p:nvPr/>
        </p:nvSpPr>
        <p:spPr>
          <a:xfrm>
            <a:off x="6188149" y="4784653"/>
            <a:ext cx="2817628" cy="646331"/>
          </a:xfrm>
          <a:prstGeom prst="rect">
            <a:avLst/>
          </a:prstGeom>
          <a:noFill/>
        </p:spPr>
        <p:txBody>
          <a:bodyPr wrap="square" rtlCol="0">
            <a:spAutoFit/>
          </a:bodyPr>
          <a:lstStyle/>
          <a:p>
            <a:pPr algn="ctr"/>
            <a:r>
              <a:rPr lang="zh-CN" altLang="en-US" b="1" dirty="0" smtClean="0"/>
              <a:t>委托管理   医养结合</a:t>
            </a:r>
            <a:endParaRPr lang="en-US" altLang="zh-CN" b="1" dirty="0" smtClean="0"/>
          </a:p>
          <a:p>
            <a:pPr algn="ctr"/>
            <a:r>
              <a:rPr lang="zh-CN" altLang="en-US" b="1" dirty="0" smtClean="0"/>
              <a:t>市场化运作</a:t>
            </a:r>
            <a:endParaRPr lang="zh-CN" altLang="en-US" b="1" dirty="0"/>
          </a:p>
        </p:txBody>
      </p:sp>
    </p:spTree>
    <p:extLst>
      <p:ext uri="{BB962C8B-B14F-4D97-AF65-F5344CB8AC3E}">
        <p14:creationId xmlns:p14="http://schemas.microsoft.com/office/powerpoint/2010/main" val="2014487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 presetClass="entr" presetSubtype="0" fill="hold" grpId="0" nodeType="withEffect">
                                  <p:stCondLst>
                                    <p:cond delay="500"/>
                                  </p:stCondLst>
                                  <p:childTnLst>
                                    <p:set>
                                      <p:cBhvr>
                                        <p:cTn id="9" dur="1" fill="hold">
                                          <p:stCondLst>
                                            <p:cond delay="0"/>
                                          </p:stCondLst>
                                        </p:cTn>
                                        <p:tgtEl>
                                          <p:spTgt spid="2"/>
                                        </p:tgtEl>
                                        <p:attrNameLst>
                                          <p:attrName>style.visibility</p:attrName>
                                        </p:attrNameLst>
                                      </p:cBhvr>
                                      <p:to>
                                        <p:strVal val="visible"/>
                                      </p:to>
                                    </p:set>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4098"/>
                                        </p:tgtEl>
                                        <p:attrNameLst>
                                          <p:attrName>style.visibility</p:attrName>
                                        </p:attrNameLst>
                                      </p:cBhvr>
                                      <p:to>
                                        <p:strVal val="visible"/>
                                      </p:to>
                                    </p:set>
                                    <p:animEffect transition="in" filter="fade">
                                      <p:cBhvr>
                                        <p:cTn id="16" dur="500"/>
                                        <p:tgtEl>
                                          <p:spTgt spid="4098"/>
                                        </p:tgtEl>
                                      </p:cBhvr>
                                    </p:animEffect>
                                  </p:childTnLst>
                                </p:cTn>
                              </p:par>
                              <p:par>
                                <p:cTn id="17" presetID="10" presetClass="entr" presetSubtype="0" fill="hold" nodeType="withEffect">
                                  <p:stCondLst>
                                    <p:cond delay="0"/>
                                  </p:stCondLst>
                                  <p:childTnLst>
                                    <p:set>
                                      <p:cBhvr>
                                        <p:cTn id="18" dur="1" fill="hold">
                                          <p:stCondLst>
                                            <p:cond delay="0"/>
                                          </p:stCondLst>
                                        </p:cTn>
                                        <p:tgtEl>
                                          <p:spTgt spid="4099"/>
                                        </p:tgtEl>
                                        <p:attrNameLst>
                                          <p:attrName>style.visibility</p:attrName>
                                        </p:attrNameLst>
                                      </p:cBhvr>
                                      <p:to>
                                        <p:strVal val="visible"/>
                                      </p:to>
                                    </p:set>
                                    <p:animEffect transition="in" filter="fade">
                                      <p:cBhvr>
                                        <p:cTn id="19" dur="500"/>
                                        <p:tgtEl>
                                          <p:spTgt spid="409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3" grpId="0">
        <p:bldAsOne/>
      </p:bldGraphic>
      <p:bldP spid="4" grpId="0"/>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458788" y="254001"/>
            <a:ext cx="8001000" cy="1013354"/>
          </a:xfrm>
        </p:spPr>
        <p:txBody>
          <a:bodyPr/>
          <a:lstStyle/>
          <a:p>
            <a:pPr eaLnBrk="1" hangingPunct="1">
              <a:buClr>
                <a:schemeClr val="accent2"/>
              </a:buClr>
            </a:pPr>
            <a:r>
              <a:rPr lang="zh-CN" altLang="en-US" sz="3200" b="1" dirty="0" smtClean="0">
                <a:solidFill>
                  <a:srgbClr val="FF0000"/>
                </a:solidFill>
                <a:ea typeface="黑体" pitchFamily="2" charset="-122"/>
              </a:rPr>
              <a:t>（四）凝心聚力，</a:t>
            </a:r>
            <a:r>
              <a:rPr lang="zh-CN" altLang="en-US" sz="3200" b="1" dirty="0">
                <a:solidFill>
                  <a:srgbClr val="FF0000"/>
                </a:solidFill>
                <a:ea typeface="黑体" pitchFamily="2" charset="-122"/>
              </a:rPr>
              <a:t>着力</a:t>
            </a:r>
            <a:r>
              <a:rPr lang="zh-CN" altLang="en-US" sz="3200" b="1" dirty="0" smtClean="0">
                <a:solidFill>
                  <a:srgbClr val="FF0000"/>
                </a:solidFill>
                <a:ea typeface="黑体" pitchFamily="2" charset="-122"/>
              </a:rPr>
              <a:t>培育居民社区意识</a:t>
            </a:r>
          </a:p>
        </p:txBody>
      </p:sp>
      <p:sp>
        <p:nvSpPr>
          <p:cNvPr id="88067" name="Rectangle 3"/>
          <p:cNvSpPr>
            <a:spLocks noGrp="1" noChangeArrowheads="1"/>
          </p:cNvSpPr>
          <p:nvPr>
            <p:ph idx="1"/>
          </p:nvPr>
        </p:nvSpPr>
        <p:spPr>
          <a:xfrm>
            <a:off x="539750" y="1460500"/>
            <a:ext cx="8001000" cy="3556000"/>
          </a:xfrm>
        </p:spPr>
        <p:txBody>
          <a:bodyPr/>
          <a:lstStyle/>
          <a:p>
            <a:pPr eaLnBrk="1" hangingPunct="1">
              <a:defRPr/>
            </a:pPr>
            <a:r>
              <a:rPr lang="zh-CN" altLang="en-US" sz="2800" b="1" dirty="0" smtClean="0">
                <a:latin typeface="+mn-ea"/>
              </a:rPr>
              <a:t>社区意识是社区全体成员对所在社区的认同感、归属感、责任感和参与感，从而自觉自愿地为社区事务尽心尽力。 </a:t>
            </a:r>
          </a:p>
          <a:p>
            <a:pPr eaLnBrk="1" hangingPunct="1">
              <a:defRPr/>
            </a:pPr>
            <a:r>
              <a:rPr lang="zh-CN" altLang="en-US" sz="2800" b="1" dirty="0" smtClean="0">
                <a:latin typeface="+mn-ea"/>
              </a:rPr>
              <a:t>社区意识的树立必须建立在健全、高效的社区服务之上。</a:t>
            </a:r>
          </a:p>
          <a:p>
            <a:pPr eaLnBrk="1" hangingPunct="1">
              <a:buFont typeface="Wingdings" pitchFamily="2" charset="2"/>
              <a:buNone/>
              <a:defRPr/>
            </a:pPr>
            <a:endParaRPr lang="en-US" altLang="zh-CN" sz="2800" b="1" dirty="0" smtClean="0">
              <a:latin typeface="+mn-ea"/>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5" y="3505572"/>
            <a:ext cx="4286175" cy="1993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4469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8067">
                                            <p:txEl>
                                              <p:pRg st="0" end="0"/>
                                            </p:txEl>
                                          </p:spTgt>
                                        </p:tgtEl>
                                        <p:attrNameLst>
                                          <p:attrName>style.visibility</p:attrName>
                                        </p:attrNameLst>
                                      </p:cBhvr>
                                      <p:to>
                                        <p:strVal val="visible"/>
                                      </p:to>
                                    </p:set>
                                    <p:animEffect transition="in" filter="blinds(horizontal)">
                                      <p:cBhvr>
                                        <p:cTn id="7" dur="500"/>
                                        <p:tgtEl>
                                          <p:spTgt spid="8806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88067">
                                            <p:txEl>
                                              <p:pRg st="1" end="1"/>
                                            </p:txEl>
                                          </p:spTgt>
                                        </p:tgtEl>
                                        <p:attrNameLst>
                                          <p:attrName>style.visibility</p:attrName>
                                        </p:attrNameLst>
                                      </p:cBhvr>
                                      <p:to>
                                        <p:strVal val="visible"/>
                                      </p:to>
                                    </p:set>
                                    <p:animEffect transition="in" filter="blinds(horizontal)">
                                      <p:cBhvr>
                                        <p:cTn id="15" dur="500"/>
                                        <p:tgtEl>
                                          <p:spTgt spid="8806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7"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468316" y="481236"/>
            <a:ext cx="8351837" cy="732083"/>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ea typeface="隶书" pitchFamily="49" charset="-122"/>
              </a:defRPr>
            </a:lvl2pPr>
            <a:lvl3pPr algn="l" rtl="0" eaLnBrk="0" fontAlgn="base" hangingPunct="0">
              <a:spcBef>
                <a:spcPct val="0"/>
              </a:spcBef>
              <a:spcAft>
                <a:spcPct val="0"/>
              </a:spcAft>
              <a:defRPr sz="5000">
                <a:solidFill>
                  <a:schemeClr val="tx2"/>
                </a:solidFill>
                <a:latin typeface="Calibri" pitchFamily="34" charset="0"/>
                <a:ea typeface="隶书" pitchFamily="49" charset="-122"/>
              </a:defRPr>
            </a:lvl3pPr>
            <a:lvl4pPr algn="l" rtl="0" eaLnBrk="0" fontAlgn="base" hangingPunct="0">
              <a:spcBef>
                <a:spcPct val="0"/>
              </a:spcBef>
              <a:spcAft>
                <a:spcPct val="0"/>
              </a:spcAft>
              <a:defRPr sz="5000">
                <a:solidFill>
                  <a:schemeClr val="tx2"/>
                </a:solidFill>
                <a:latin typeface="Calibri" pitchFamily="34" charset="0"/>
                <a:ea typeface="隶书" pitchFamily="49" charset="-122"/>
              </a:defRPr>
            </a:lvl4pPr>
            <a:lvl5pPr algn="l" rtl="0" eaLnBrk="0" fontAlgn="base" hangingPunct="0">
              <a:spcBef>
                <a:spcPct val="0"/>
              </a:spcBef>
              <a:spcAft>
                <a:spcPct val="0"/>
              </a:spcAft>
              <a:defRPr sz="5000">
                <a:solidFill>
                  <a:schemeClr val="tx2"/>
                </a:solidFill>
                <a:latin typeface="Calibri" pitchFamily="34" charset="0"/>
                <a:ea typeface="隶书" pitchFamily="49" charset="-122"/>
              </a:defRPr>
            </a:lvl5pPr>
            <a:lvl6pPr marL="457200" algn="l" rtl="0" fontAlgn="base">
              <a:spcBef>
                <a:spcPct val="0"/>
              </a:spcBef>
              <a:spcAft>
                <a:spcPct val="0"/>
              </a:spcAft>
              <a:defRPr sz="5000">
                <a:solidFill>
                  <a:schemeClr val="tx2"/>
                </a:solidFill>
                <a:latin typeface="Calibri" pitchFamily="34" charset="0"/>
                <a:ea typeface="隶书" pitchFamily="49" charset="-122"/>
              </a:defRPr>
            </a:lvl6pPr>
            <a:lvl7pPr marL="914400" algn="l" rtl="0" fontAlgn="base">
              <a:spcBef>
                <a:spcPct val="0"/>
              </a:spcBef>
              <a:spcAft>
                <a:spcPct val="0"/>
              </a:spcAft>
              <a:defRPr sz="5000">
                <a:solidFill>
                  <a:schemeClr val="tx2"/>
                </a:solidFill>
                <a:latin typeface="Calibri" pitchFamily="34" charset="0"/>
                <a:ea typeface="隶书" pitchFamily="49" charset="-122"/>
              </a:defRPr>
            </a:lvl7pPr>
            <a:lvl8pPr marL="1371600" algn="l" rtl="0" fontAlgn="base">
              <a:spcBef>
                <a:spcPct val="0"/>
              </a:spcBef>
              <a:spcAft>
                <a:spcPct val="0"/>
              </a:spcAft>
              <a:defRPr sz="5000">
                <a:solidFill>
                  <a:schemeClr val="tx2"/>
                </a:solidFill>
                <a:latin typeface="Calibri" pitchFamily="34" charset="0"/>
                <a:ea typeface="隶书" pitchFamily="49" charset="-122"/>
              </a:defRPr>
            </a:lvl8pPr>
            <a:lvl9pPr marL="1828800" algn="l" rtl="0" fontAlgn="base">
              <a:spcBef>
                <a:spcPct val="0"/>
              </a:spcBef>
              <a:spcAft>
                <a:spcPct val="0"/>
              </a:spcAft>
              <a:defRPr sz="5000">
                <a:solidFill>
                  <a:schemeClr val="tx2"/>
                </a:solidFill>
                <a:latin typeface="Calibri" pitchFamily="34" charset="0"/>
                <a:ea typeface="隶书" pitchFamily="49" charset="-122"/>
              </a:defRPr>
            </a:lvl9pPr>
          </a:lstStyle>
          <a:p>
            <a:pPr eaLnBrk="1" hangingPunct="1">
              <a:buClr>
                <a:schemeClr val="accent2"/>
              </a:buClr>
            </a:pPr>
            <a:r>
              <a:rPr lang="zh-CN" altLang="en-US" sz="3200" b="1" dirty="0" smtClean="0">
                <a:solidFill>
                  <a:srgbClr val="FF0000"/>
                </a:solidFill>
                <a:ea typeface="黑体" pitchFamily="2" charset="-122"/>
              </a:rPr>
              <a:t>（五）多元共治，充分发挥各类主体作用</a:t>
            </a:r>
          </a:p>
        </p:txBody>
      </p:sp>
      <p:graphicFrame>
        <p:nvGraphicFramePr>
          <p:cNvPr id="7" name="图示 6"/>
          <p:cNvGraphicFramePr/>
          <p:nvPr>
            <p:extLst>
              <p:ext uri="{D42A27DB-BD31-4B8C-83A1-F6EECF244321}">
                <p14:modId xmlns:p14="http://schemas.microsoft.com/office/powerpoint/2010/main" val="3910684650"/>
              </p:ext>
            </p:extLst>
          </p:nvPr>
        </p:nvGraphicFramePr>
        <p:xfrm>
          <a:off x="299131" y="1422786"/>
          <a:ext cx="4128120" cy="35633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p:cNvSpPr txBox="1"/>
          <p:nvPr/>
        </p:nvSpPr>
        <p:spPr>
          <a:xfrm>
            <a:off x="4974692" y="1496117"/>
            <a:ext cx="3672408" cy="3785652"/>
          </a:xfrm>
          <a:prstGeom prst="rect">
            <a:avLst/>
          </a:prstGeom>
          <a:noFill/>
        </p:spPr>
        <p:txBody>
          <a:bodyPr wrap="square" rtlCol="0">
            <a:spAutoFit/>
          </a:bodyPr>
          <a:lstStyle/>
          <a:p>
            <a:r>
              <a:rPr lang="en-US" altLang="zh-CN" b="1" dirty="0"/>
              <a:t> </a:t>
            </a:r>
            <a:r>
              <a:rPr lang="en-US" altLang="zh-CN" b="1" dirty="0" smtClean="0"/>
              <a:t>      </a:t>
            </a:r>
            <a:r>
              <a:rPr lang="zh-CN" altLang="zh-CN" sz="2000" b="1" dirty="0" smtClean="0"/>
              <a:t>按照</a:t>
            </a:r>
            <a:r>
              <a:rPr lang="zh-CN" altLang="zh-CN" sz="2000" b="1" dirty="0"/>
              <a:t>“政府扶持、社会承接、专业支撑、项目运作”的思路</a:t>
            </a:r>
            <a:r>
              <a:rPr lang="zh-CN" altLang="zh-CN" sz="2000" b="1" dirty="0" smtClean="0"/>
              <a:t>，建立</a:t>
            </a:r>
            <a:r>
              <a:rPr lang="zh-CN" altLang="zh-CN" sz="2000" b="1" dirty="0"/>
              <a:t>以社区为平台、社会组织为载体、社会工作专业人才为支撑的新型社区服务管理机制。坚持社会事社会办、专业事专业办原则，通过政府购买服务等方式，逐步将街道和乡镇政府面向社区的事务性、服务性工作委托有专业能力的社会组织承接，社会组织聘用社会工作专业人才提供服务</a:t>
            </a:r>
            <a:r>
              <a:rPr lang="zh-CN" altLang="zh-CN" sz="2000" b="1" dirty="0" smtClean="0"/>
              <a:t>。</a:t>
            </a:r>
            <a:endParaRPr lang="zh-CN" altLang="en-US" sz="2000" b="1" dirty="0"/>
          </a:p>
        </p:txBody>
      </p:sp>
      <p:sp>
        <p:nvSpPr>
          <p:cNvPr id="9" name="矩形 8"/>
          <p:cNvSpPr/>
          <p:nvPr/>
        </p:nvSpPr>
        <p:spPr>
          <a:xfrm>
            <a:off x="4966910" y="1417340"/>
            <a:ext cx="3672408" cy="386442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567544" y="4839875"/>
            <a:ext cx="1591294" cy="461665"/>
          </a:xfrm>
          <a:prstGeom prst="rect">
            <a:avLst/>
          </a:prstGeom>
          <a:noFill/>
        </p:spPr>
        <p:txBody>
          <a:bodyPr wrap="square" rtlCol="0">
            <a:spAutoFit/>
          </a:bodyPr>
          <a:lstStyle/>
          <a:p>
            <a:r>
              <a:rPr lang="zh-CN" altLang="en-US" sz="2400" b="1" dirty="0" smtClean="0">
                <a:solidFill>
                  <a:srgbClr val="FF0000"/>
                </a:solidFill>
              </a:rPr>
              <a:t>三社联动</a:t>
            </a:r>
            <a:endParaRPr lang="zh-CN" altLang="en-US" sz="2400" b="1" dirty="0">
              <a:solidFill>
                <a:srgbClr val="FF0000"/>
              </a:solidFill>
            </a:endParaRPr>
          </a:p>
        </p:txBody>
      </p:sp>
    </p:spTree>
    <p:extLst>
      <p:ext uri="{BB962C8B-B14F-4D97-AF65-F5344CB8AC3E}">
        <p14:creationId xmlns:p14="http://schemas.microsoft.com/office/powerpoint/2010/main" val="593181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500"/>
                                        <p:tgtEl>
                                          <p:spTgt spid="10"/>
                                        </p:tgtEl>
                                      </p:cBhvr>
                                    </p:animEffect>
                                  </p:child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8" grpId="0"/>
      <p:bldP spid="9" grpId="0" animBg="1"/>
      <p:bldP spid="1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0034" y="985292"/>
            <a:ext cx="8176422" cy="2450299"/>
          </a:xfrm>
        </p:spPr>
        <p:style>
          <a:lnRef idx="2">
            <a:schemeClr val="accent2"/>
          </a:lnRef>
          <a:fillRef idx="1">
            <a:schemeClr val="lt1"/>
          </a:fillRef>
          <a:effectRef idx="0">
            <a:schemeClr val="accent2"/>
          </a:effectRef>
          <a:fontRef idx="minor">
            <a:schemeClr val="dk1"/>
          </a:fontRef>
        </p:style>
        <p:txBody>
          <a:bodyPr/>
          <a:lstStyle/>
          <a:p>
            <a:pPr>
              <a:buClr>
                <a:schemeClr val="accent1"/>
              </a:buClr>
              <a:buSzPct val="80000"/>
              <a:buFont typeface="Wingdings" pitchFamily="2" charset="2"/>
              <a:buChar char="p"/>
              <a:defRPr/>
            </a:pPr>
            <a:r>
              <a:rPr lang="zh-CN" altLang="en-US" sz="2800" b="1" dirty="0" smtClean="0">
                <a:solidFill>
                  <a:srgbClr val="FF0000"/>
                </a:solidFill>
                <a:latin typeface="+mn-ea"/>
              </a:rPr>
              <a:t> 社区社会组织</a:t>
            </a:r>
            <a:endParaRPr lang="en-US" altLang="zh-CN" sz="2800" b="1" dirty="0" smtClean="0">
              <a:solidFill>
                <a:srgbClr val="FF0000"/>
              </a:solidFill>
              <a:latin typeface="+mn-ea"/>
            </a:endParaRPr>
          </a:p>
          <a:p>
            <a:pPr>
              <a:buNone/>
              <a:defRPr/>
            </a:pPr>
            <a:r>
              <a:rPr lang="zh-CN" altLang="en-US" sz="2400" dirty="0" smtClean="0"/>
              <a:t>            </a:t>
            </a:r>
            <a:r>
              <a:rPr lang="zh-CN" altLang="en-US" sz="2400" b="1" dirty="0" smtClean="0">
                <a:latin typeface="+mn-ea"/>
              </a:rPr>
              <a:t>社区</a:t>
            </a:r>
            <a:r>
              <a:rPr lang="zh-CN" altLang="en-US" sz="2400" b="1" dirty="0">
                <a:latin typeface="+mn-ea"/>
              </a:rPr>
              <a:t>社会组织是由社区居民发起成立，在城乡社区开展为民服务、公益慈善、邻里互助、文体娱乐和农村生产技术服务等活动的社会组织。</a:t>
            </a:r>
            <a:r>
              <a:rPr lang="zh-CN" altLang="en-US" sz="2400" b="1" dirty="0" smtClean="0">
                <a:latin typeface="+mn-ea"/>
              </a:rPr>
              <a:t>社区社会组织作为社会组织的重要组成部分，具有非营利性、民间性、自治性、志愿性等属性。</a:t>
            </a:r>
            <a:endParaRPr lang="zh-CN" altLang="en-US" sz="2400" b="1" dirty="0">
              <a:latin typeface="+mn-ea"/>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517575"/>
            <a:ext cx="2592288" cy="1892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848" y="3517575"/>
            <a:ext cx="2664296" cy="1892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2161" y="3517575"/>
            <a:ext cx="2745505" cy="1892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8822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755576" y="700722"/>
            <a:ext cx="5688632" cy="532453"/>
          </a:xfrm>
        </p:spPr>
        <p:txBody>
          <a:bodyPr/>
          <a:lstStyle/>
          <a:p>
            <a:pPr marL="457200" lvl="0" indent="-457200">
              <a:spcBef>
                <a:spcPct val="20000"/>
              </a:spcBef>
              <a:buClr>
                <a:srgbClr val="0070C0"/>
              </a:buClr>
              <a:buSzPct val="80000"/>
              <a:buFont typeface="Wingdings" panose="05000000000000000000" pitchFamily="2" charset="2"/>
              <a:buChar char="p"/>
              <a:defRPr/>
            </a:pPr>
            <a:r>
              <a:rPr lang="zh-CN" altLang="en-US" sz="2800" b="1" dirty="0" smtClean="0">
                <a:solidFill>
                  <a:srgbClr val="FF0000"/>
                </a:solidFill>
                <a:latin typeface="宋体"/>
                <a:ea typeface="宋体"/>
              </a:rPr>
              <a:t>专业社会工作者队伍</a:t>
            </a:r>
            <a:endParaRPr lang="en-US" altLang="zh-CN" sz="2800" b="1" dirty="0">
              <a:solidFill>
                <a:srgbClr val="FF0000"/>
              </a:solidFill>
              <a:latin typeface="宋体"/>
              <a:ea typeface="宋体"/>
            </a:endParaRPr>
          </a:p>
        </p:txBody>
      </p:sp>
      <p:sp>
        <p:nvSpPr>
          <p:cNvPr id="61443" name="Rectangle 3"/>
          <p:cNvSpPr>
            <a:spLocks noGrp="1" noChangeArrowheads="1"/>
          </p:cNvSpPr>
          <p:nvPr>
            <p:ph type="body" idx="1"/>
          </p:nvPr>
        </p:nvSpPr>
        <p:spPr>
          <a:xfrm>
            <a:off x="467544" y="1201317"/>
            <a:ext cx="8294386" cy="2113538"/>
          </a:xfrm>
        </p:spPr>
        <p:txBody>
          <a:bodyPr/>
          <a:lstStyle/>
          <a:p>
            <a:pPr marL="0" indent="0" eaLnBrk="1" hangingPunct="1">
              <a:buNone/>
            </a:pPr>
            <a:r>
              <a:rPr lang="zh-CN" altLang="en-US" sz="2400" b="1" dirty="0" smtClean="0">
                <a:latin typeface="+mn-ea"/>
              </a:rPr>
              <a:t>    社会工作</a:t>
            </a:r>
            <a:r>
              <a:rPr lang="zh-CN" altLang="en-US" sz="2400" b="1" dirty="0">
                <a:latin typeface="+mn-ea"/>
              </a:rPr>
              <a:t>是现代化的重要标志，是工业化、城市化、市场化发展到一定阶段的必然产物，它是在社会服务和社会管理领域，由专业组织和个人通过</a:t>
            </a:r>
            <a:r>
              <a:rPr lang="zh-CN" altLang="en-US" sz="2400" b="1" dirty="0">
                <a:solidFill>
                  <a:srgbClr val="FF0000"/>
                </a:solidFill>
                <a:latin typeface="+mn-ea"/>
              </a:rPr>
              <a:t>专业的理念、知识、技能和方法</a:t>
            </a:r>
            <a:r>
              <a:rPr lang="zh-CN" altLang="en-US" sz="2400" b="1" dirty="0">
                <a:latin typeface="+mn-ea"/>
              </a:rPr>
              <a:t>，遵循以人为本、助人自助、平等公正的专业价值观，向有需要的个人、家庭、群体和社区提供的专业服务。</a:t>
            </a:r>
          </a:p>
        </p:txBody>
      </p:sp>
      <p:sp>
        <p:nvSpPr>
          <p:cNvPr id="3" name="矩形 2"/>
          <p:cNvSpPr/>
          <p:nvPr/>
        </p:nvSpPr>
        <p:spPr>
          <a:xfrm>
            <a:off x="467544" y="700723"/>
            <a:ext cx="8352928" cy="239680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图示 7"/>
          <p:cNvGraphicFramePr/>
          <p:nvPr>
            <p:extLst>
              <p:ext uri="{D42A27DB-BD31-4B8C-83A1-F6EECF244321}">
                <p14:modId xmlns:p14="http://schemas.microsoft.com/office/powerpoint/2010/main" val="3272050942"/>
              </p:ext>
            </p:extLst>
          </p:nvPr>
        </p:nvGraphicFramePr>
        <p:xfrm>
          <a:off x="2339752" y="2351153"/>
          <a:ext cx="6459551" cy="37467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14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12" y="3314854"/>
            <a:ext cx="2284156" cy="229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2501415" y="5330280"/>
            <a:ext cx="6283211" cy="400110"/>
          </a:xfrm>
          <a:prstGeom prst="rect">
            <a:avLst/>
          </a:prstGeom>
          <a:noFill/>
        </p:spPr>
        <p:txBody>
          <a:bodyPr wrap="square" rtlCol="0">
            <a:spAutoFit/>
          </a:bodyPr>
          <a:lstStyle>
            <a:defPPr>
              <a:defRPr lang="en-US"/>
            </a:defPPr>
            <a:lvl1pPr>
              <a:lnSpc>
                <a:spcPct val="130000"/>
              </a:lnSpc>
              <a:defRPr sz="5400" b="1">
                <a:solidFill>
                  <a:schemeClr val="tx1">
                    <a:lumMod val="65000"/>
                    <a:lumOff val="35000"/>
                  </a:schemeClr>
                </a:solidFill>
                <a:latin typeface="Agency FB" pitchFamily="34" charset="0"/>
                <a:ea typeface="微软雅黑" pitchFamily="34" charset="-122"/>
                <a:cs typeface="Calibri" pitchFamily="34" charset="0"/>
              </a:defRPr>
            </a:lvl1pPr>
          </a:lstStyle>
          <a:p>
            <a:pPr algn="ctr" fontAlgn="auto">
              <a:lnSpc>
                <a:spcPct val="100000"/>
              </a:lnSpc>
              <a:spcBef>
                <a:spcPts val="0"/>
              </a:spcBef>
              <a:spcAft>
                <a:spcPts val="0"/>
              </a:spcAft>
              <a:defRPr/>
            </a:pPr>
            <a:r>
              <a:rPr lang="en-US" altLang="zh-CN" sz="2000" kern="0" dirty="0" smtClean="0">
                <a:solidFill>
                  <a:srgbClr val="FF0000"/>
                </a:solidFill>
                <a:latin typeface="微软雅黑"/>
                <a:ea typeface="微软雅黑"/>
              </a:rPr>
              <a:t>《</a:t>
            </a:r>
            <a:r>
              <a:rPr lang="zh-CN" altLang="en-US" sz="2000" kern="0" dirty="0" smtClean="0">
                <a:solidFill>
                  <a:srgbClr val="FF0000"/>
                </a:solidFill>
                <a:latin typeface="微软雅黑"/>
                <a:ea typeface="微软雅黑"/>
              </a:rPr>
              <a:t>政府工作报告</a:t>
            </a:r>
            <a:r>
              <a:rPr lang="en-US" altLang="zh-CN" sz="2000" kern="0" dirty="0" smtClean="0">
                <a:solidFill>
                  <a:srgbClr val="FF0000"/>
                </a:solidFill>
                <a:latin typeface="微软雅黑"/>
                <a:ea typeface="微软雅黑"/>
              </a:rPr>
              <a:t>》</a:t>
            </a:r>
            <a:r>
              <a:rPr lang="zh-CN" altLang="en-US" sz="2000" kern="0" dirty="0" smtClean="0">
                <a:solidFill>
                  <a:srgbClr val="FF0000"/>
                </a:solidFill>
                <a:latin typeface="微软雅黑"/>
                <a:ea typeface="微软雅黑"/>
              </a:rPr>
              <a:t>连续四年提专业社会工作</a:t>
            </a:r>
            <a:endParaRPr lang="zh-CN" altLang="en-US" sz="2000" kern="0" dirty="0">
              <a:solidFill>
                <a:srgbClr val="FF0000"/>
              </a:solidFill>
              <a:latin typeface="微软雅黑"/>
              <a:ea typeface="微软雅黑"/>
            </a:endParaRPr>
          </a:p>
        </p:txBody>
      </p:sp>
    </p:spTree>
    <p:extLst>
      <p:ext uri="{BB962C8B-B14F-4D97-AF65-F5344CB8AC3E}">
        <p14:creationId xmlns:p14="http://schemas.microsoft.com/office/powerpoint/2010/main" val="3188211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0-#ppt_w/2"/>
                                          </p:val>
                                        </p:tav>
                                        <p:tav tm="100000">
                                          <p:val>
                                            <p:strVal val="#ppt_x"/>
                                          </p:val>
                                        </p:tav>
                                      </p:tavLst>
                                    </p:anim>
                                    <p:anim calcmode="lin" valueType="num">
                                      <p:cBhvr additive="base">
                                        <p:cTn id="15"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1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3303116615"/>
              </p:ext>
            </p:extLst>
          </p:nvPr>
        </p:nvGraphicFramePr>
        <p:xfrm>
          <a:off x="688777" y="1489348"/>
          <a:ext cx="7778337" cy="3262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矩形 2"/>
          <p:cNvSpPr/>
          <p:nvPr/>
        </p:nvSpPr>
        <p:spPr>
          <a:xfrm>
            <a:off x="2090059" y="570016"/>
            <a:ext cx="5070773" cy="703308"/>
          </a:xfrm>
          <a:prstGeom prst="rect">
            <a:avLst/>
          </a:prstGeom>
          <a:gradFill>
            <a:gsLst>
              <a:gs pos="0">
                <a:srgbClr val="03D4A8"/>
              </a:gs>
              <a:gs pos="25000">
                <a:srgbClr val="21D6E0"/>
              </a:gs>
              <a:gs pos="75000">
                <a:srgbClr val="0087E6"/>
              </a:gs>
              <a:gs pos="100000">
                <a:srgbClr val="005CBF"/>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3600" b="1" dirty="0" smtClean="0">
                <a:latin typeface="黑体" panose="02010609060101010101" pitchFamily="49" charset="-122"/>
                <a:ea typeface="黑体" panose="02010609060101010101" pitchFamily="49" charset="-122"/>
              </a:rPr>
              <a:t>我国六类人才队伍</a:t>
            </a:r>
            <a:endParaRPr lang="zh-CN" altLang="en-US" sz="3600" b="1" dirty="0">
              <a:latin typeface="黑体" panose="02010609060101010101" pitchFamily="49" charset="-122"/>
              <a:ea typeface="黑体" panose="02010609060101010101" pitchFamily="49" charset="-122"/>
            </a:endParaRPr>
          </a:p>
        </p:txBody>
      </p:sp>
      <p:sp>
        <p:nvSpPr>
          <p:cNvPr id="4" name="TextBox 3"/>
          <p:cNvSpPr txBox="1"/>
          <p:nvPr/>
        </p:nvSpPr>
        <p:spPr>
          <a:xfrm>
            <a:off x="611561" y="4889501"/>
            <a:ext cx="7920879" cy="646331"/>
          </a:xfrm>
          <a:prstGeom prst="rect">
            <a:avLst/>
          </a:prstGeom>
          <a:noFill/>
        </p:spPr>
        <p:txBody>
          <a:bodyPr wrap="square" rtlCol="0">
            <a:spAutoFit/>
          </a:bodyPr>
          <a:lstStyle/>
          <a:p>
            <a:r>
              <a:rPr lang="en-US" altLang="zh-CN" b="1" dirty="0" smtClean="0">
                <a:solidFill>
                  <a:srgbClr val="FF0000"/>
                </a:solidFill>
              </a:rPr>
              <a:t>——</a:t>
            </a:r>
            <a:r>
              <a:rPr lang="zh-CN" altLang="en-US" b="1" dirty="0" smtClean="0">
                <a:solidFill>
                  <a:srgbClr val="FF0000"/>
                </a:solidFill>
              </a:rPr>
              <a:t>中组部、人力资源社会保障部</a:t>
            </a:r>
            <a:r>
              <a:rPr lang="en-US" altLang="zh-CN" b="1" dirty="0" smtClean="0">
                <a:solidFill>
                  <a:srgbClr val="FF0000"/>
                </a:solidFill>
              </a:rPr>
              <a:t>《</a:t>
            </a:r>
            <a:r>
              <a:rPr lang="zh-CN" altLang="en-US" b="1" dirty="0">
                <a:solidFill>
                  <a:srgbClr val="FF0000"/>
                </a:solidFill>
              </a:rPr>
              <a:t>国家中长期人才发展规划纲要（</a:t>
            </a:r>
            <a:r>
              <a:rPr lang="en-US" altLang="zh-CN" b="1" dirty="0">
                <a:solidFill>
                  <a:srgbClr val="FF0000"/>
                </a:solidFill>
              </a:rPr>
              <a:t>2010</a:t>
            </a:r>
            <a:r>
              <a:rPr lang="zh-CN" altLang="en-US" b="1" dirty="0">
                <a:solidFill>
                  <a:srgbClr val="FF0000"/>
                </a:solidFill>
              </a:rPr>
              <a:t>－</a:t>
            </a:r>
            <a:r>
              <a:rPr lang="en-US" altLang="zh-CN" b="1" dirty="0">
                <a:solidFill>
                  <a:srgbClr val="FF0000"/>
                </a:solidFill>
              </a:rPr>
              <a:t>2020</a:t>
            </a:r>
            <a:r>
              <a:rPr lang="zh-CN" altLang="en-US" b="1" dirty="0">
                <a:solidFill>
                  <a:srgbClr val="FF0000"/>
                </a:solidFill>
              </a:rPr>
              <a:t>年）</a:t>
            </a:r>
            <a:r>
              <a:rPr lang="en-US" altLang="zh-CN" b="1" dirty="0">
                <a:solidFill>
                  <a:srgbClr val="FF0000"/>
                </a:solidFill>
              </a:rPr>
              <a:t>》</a:t>
            </a:r>
            <a:endParaRPr lang="zh-CN" altLang="en-US" b="1" dirty="0">
              <a:solidFill>
                <a:srgbClr val="FF0000"/>
              </a:solidFill>
            </a:endParaRPr>
          </a:p>
        </p:txBody>
      </p:sp>
    </p:spTree>
    <p:extLst>
      <p:ext uri="{BB962C8B-B14F-4D97-AF65-F5344CB8AC3E}">
        <p14:creationId xmlns:p14="http://schemas.microsoft.com/office/powerpoint/2010/main" val="19660963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508104" y="774675"/>
            <a:ext cx="3456384" cy="38830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251520" y="4729708"/>
            <a:ext cx="5112568" cy="648072"/>
          </a:xfrm>
        </p:spPr>
        <p:txBody>
          <a:bodyPr/>
          <a:lstStyle/>
          <a:p>
            <a:pPr algn="ctr"/>
            <a:r>
              <a:rPr lang="en-US" altLang="zh-CN" sz="1600" b="1" dirty="0" smtClean="0">
                <a:solidFill>
                  <a:schemeClr val="tx1"/>
                </a:solidFill>
                <a:latin typeface="+mn-ea"/>
                <a:ea typeface="+mn-ea"/>
              </a:rPr>
              <a:t> </a:t>
            </a:r>
            <a:r>
              <a:rPr lang="en-US" altLang="zh-CN" sz="2000" b="1" dirty="0" smtClean="0">
                <a:solidFill>
                  <a:schemeClr val="tx1"/>
                </a:solidFill>
                <a:latin typeface="+mn-ea"/>
                <a:ea typeface="+mn-ea"/>
              </a:rPr>
              <a:t>10</a:t>
            </a:r>
            <a:r>
              <a:rPr lang="zh-CN" altLang="en-US" sz="2000" b="1" dirty="0" smtClean="0">
                <a:solidFill>
                  <a:schemeClr val="tx1"/>
                </a:solidFill>
                <a:latin typeface="+mn-ea"/>
                <a:ea typeface="+mn-ea"/>
              </a:rPr>
              <a:t>月</a:t>
            </a:r>
            <a:r>
              <a:rPr lang="en-US" altLang="zh-CN" sz="2000" b="1" dirty="0" smtClean="0">
                <a:solidFill>
                  <a:schemeClr val="tx1"/>
                </a:solidFill>
                <a:latin typeface="+mn-ea"/>
                <a:ea typeface="+mn-ea"/>
              </a:rPr>
              <a:t>24</a:t>
            </a:r>
            <a:r>
              <a:rPr lang="zh-CN" altLang="en-US" sz="2000" b="1" dirty="0" smtClean="0">
                <a:solidFill>
                  <a:schemeClr val="tx1"/>
                </a:solidFill>
                <a:latin typeface="+mn-ea"/>
                <a:ea typeface="+mn-ea"/>
              </a:rPr>
              <a:t>日，习近平总书记在深圳市龙华区</a:t>
            </a:r>
            <a:r>
              <a:rPr lang="en-US" altLang="zh-CN" sz="2000" b="1" dirty="0" smtClean="0">
                <a:solidFill>
                  <a:schemeClr val="tx1"/>
                </a:solidFill>
                <a:latin typeface="+mn-ea"/>
                <a:ea typeface="+mn-ea"/>
              </a:rPr>
              <a:t/>
            </a:r>
            <a:br>
              <a:rPr lang="en-US" altLang="zh-CN" sz="2000" b="1" dirty="0" smtClean="0">
                <a:solidFill>
                  <a:schemeClr val="tx1"/>
                </a:solidFill>
                <a:latin typeface="+mn-ea"/>
                <a:ea typeface="+mn-ea"/>
              </a:rPr>
            </a:br>
            <a:r>
              <a:rPr lang="zh-CN" altLang="en-US" sz="2000" b="1" dirty="0" smtClean="0">
                <a:solidFill>
                  <a:schemeClr val="tx1"/>
                </a:solidFill>
                <a:latin typeface="+mn-ea"/>
                <a:ea typeface="+mn-ea"/>
              </a:rPr>
              <a:t>民治街道北站社区</a:t>
            </a:r>
            <a:endParaRPr lang="zh-CN" altLang="en-US" sz="2000" b="1" dirty="0">
              <a:solidFill>
                <a:schemeClr val="tx1"/>
              </a:solidFill>
              <a:latin typeface="+mn-ea"/>
              <a:ea typeface="+mn-ea"/>
            </a:endParaRPr>
          </a:p>
        </p:txBody>
      </p:sp>
      <p:sp>
        <p:nvSpPr>
          <p:cNvPr id="5" name="TextBox 4"/>
          <p:cNvSpPr txBox="1"/>
          <p:nvPr/>
        </p:nvSpPr>
        <p:spPr>
          <a:xfrm>
            <a:off x="5436096" y="697260"/>
            <a:ext cx="3528392" cy="4031873"/>
          </a:xfrm>
          <a:prstGeom prst="rect">
            <a:avLst/>
          </a:prstGeom>
          <a:noFill/>
        </p:spPr>
        <p:txBody>
          <a:bodyPr wrap="square" rtlCol="0">
            <a:spAutoFit/>
          </a:bodyPr>
          <a:lstStyle/>
          <a:p>
            <a:r>
              <a:rPr lang="zh-CN" altLang="en-US" sz="3200" b="1" dirty="0">
                <a:solidFill>
                  <a:srgbClr val="FF0000"/>
                </a:solidFill>
              </a:rPr>
              <a:t> </a:t>
            </a:r>
            <a:r>
              <a:rPr lang="zh-CN" altLang="en-US" sz="3200" b="1" dirty="0" smtClean="0">
                <a:solidFill>
                  <a:srgbClr val="FF0000"/>
                </a:solidFill>
              </a:rPr>
              <a:t>  “</a:t>
            </a:r>
            <a:r>
              <a:rPr lang="zh-CN" altLang="en-US" sz="3200" b="1" dirty="0">
                <a:solidFill>
                  <a:srgbClr val="FF0000"/>
                </a:solidFill>
              </a:rPr>
              <a:t>社区情况复杂多样，群众需求多种多样，要把更多资源、服务、管理放到社区。社区工作者要履行好职责，切实把群众大大小小的事办好</a:t>
            </a:r>
            <a:r>
              <a:rPr lang="zh-CN" altLang="en-US" sz="3200" b="1" dirty="0" smtClean="0">
                <a:solidFill>
                  <a:srgbClr val="FF0000"/>
                </a:solidFill>
              </a:rPr>
              <a:t>”</a:t>
            </a:r>
            <a:endParaRPr lang="zh-CN" altLang="en-US" sz="3200"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9" y="774675"/>
            <a:ext cx="4968552" cy="388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9803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图示 8"/>
          <p:cNvGraphicFramePr/>
          <p:nvPr>
            <p:extLst>
              <p:ext uri="{D42A27DB-BD31-4B8C-83A1-F6EECF244321}">
                <p14:modId xmlns:p14="http://schemas.microsoft.com/office/powerpoint/2010/main" val="3479699637"/>
              </p:ext>
            </p:extLst>
          </p:nvPr>
        </p:nvGraphicFramePr>
        <p:xfrm>
          <a:off x="539552" y="-22820"/>
          <a:ext cx="7992888" cy="48405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26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31157" y="4657700"/>
            <a:ext cx="2002565" cy="900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2857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1266"/>
                                        </p:tgtEl>
                                        <p:attrNameLst>
                                          <p:attrName>style.visibility</p:attrName>
                                        </p:attrNameLst>
                                      </p:cBhvr>
                                      <p:to>
                                        <p:strVal val="visible"/>
                                      </p:to>
                                    </p:set>
                                    <p:animEffect transition="in" filter="fade">
                                      <p:cBhvr>
                                        <p:cTn id="7" dur="1000"/>
                                        <p:tgtEl>
                                          <p:spTgt spid="11266"/>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9">
                                            <p:graphicEl>
                                              <a:dgm id="{ECE00896-6865-42A4-BA8B-300022C102FE}"/>
                                            </p:graphicEl>
                                          </p:spTgt>
                                        </p:tgtEl>
                                        <p:attrNameLst>
                                          <p:attrName>style.visibility</p:attrName>
                                        </p:attrNameLst>
                                      </p:cBhvr>
                                      <p:to>
                                        <p:strVal val="visible"/>
                                      </p:to>
                                    </p:set>
                                    <p:animEffect transition="in" filter="fade">
                                      <p:cBhvr>
                                        <p:cTn id="10" dur="500"/>
                                        <p:tgtEl>
                                          <p:spTgt spid="9">
                                            <p:graphicEl>
                                              <a:dgm id="{ECE00896-6865-42A4-BA8B-300022C102FE}"/>
                                            </p:graphicEl>
                                          </p:spTgt>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9">
                                            <p:graphicEl>
                                              <a:dgm id="{1D50CBC9-E1A2-4B86-9428-94D39A1562CD}"/>
                                            </p:graphicEl>
                                          </p:spTgt>
                                        </p:tgtEl>
                                        <p:attrNameLst>
                                          <p:attrName>style.visibility</p:attrName>
                                        </p:attrNameLst>
                                      </p:cBhvr>
                                      <p:to>
                                        <p:strVal val="visible"/>
                                      </p:to>
                                    </p:set>
                                    <p:animEffect transition="in" filter="fade">
                                      <p:cBhvr>
                                        <p:cTn id="13" dur="500"/>
                                        <p:tgtEl>
                                          <p:spTgt spid="9">
                                            <p:graphicEl>
                                              <a:dgm id="{1D50CBC9-E1A2-4B86-9428-94D39A1562CD}"/>
                                            </p:graphicEl>
                                          </p:spTgt>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9">
                                            <p:graphicEl>
                                              <a:dgm id="{A4B075AF-E354-4673-BF20-F0CDB37D497A}"/>
                                            </p:graphicEl>
                                          </p:spTgt>
                                        </p:tgtEl>
                                        <p:attrNameLst>
                                          <p:attrName>style.visibility</p:attrName>
                                        </p:attrNameLst>
                                      </p:cBhvr>
                                      <p:to>
                                        <p:strVal val="visible"/>
                                      </p:to>
                                    </p:set>
                                    <p:animEffect transition="in" filter="fade">
                                      <p:cBhvr>
                                        <p:cTn id="16" dur="500"/>
                                        <p:tgtEl>
                                          <p:spTgt spid="9">
                                            <p:graphicEl>
                                              <a:dgm id="{A4B075AF-E354-4673-BF20-F0CDB37D497A}"/>
                                            </p:graphicEl>
                                          </p:spTgt>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9">
                                            <p:graphicEl>
                                              <a:dgm id="{73267CF1-7FB7-4DF7-87A5-D56AA9F6A7CC}"/>
                                            </p:graphicEl>
                                          </p:spTgt>
                                        </p:tgtEl>
                                        <p:attrNameLst>
                                          <p:attrName>style.visibility</p:attrName>
                                        </p:attrNameLst>
                                      </p:cBhvr>
                                      <p:to>
                                        <p:strVal val="visible"/>
                                      </p:to>
                                    </p:set>
                                    <p:animEffect transition="in" filter="fade">
                                      <p:cBhvr>
                                        <p:cTn id="19" dur="500"/>
                                        <p:tgtEl>
                                          <p:spTgt spid="9">
                                            <p:graphicEl>
                                              <a:dgm id="{73267CF1-7FB7-4DF7-87A5-D56AA9F6A7CC}"/>
                                            </p:graphicEl>
                                          </p:spTgt>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9">
                                            <p:graphicEl>
                                              <a:dgm id="{C11EE204-F880-4CAE-B1A9-F399B9044F6F}"/>
                                            </p:graphicEl>
                                          </p:spTgt>
                                        </p:tgtEl>
                                        <p:attrNameLst>
                                          <p:attrName>style.visibility</p:attrName>
                                        </p:attrNameLst>
                                      </p:cBhvr>
                                      <p:to>
                                        <p:strVal val="visible"/>
                                      </p:to>
                                    </p:set>
                                    <p:animEffect transition="in" filter="fade">
                                      <p:cBhvr>
                                        <p:cTn id="22" dur="500"/>
                                        <p:tgtEl>
                                          <p:spTgt spid="9">
                                            <p:graphicEl>
                                              <a:dgm id="{C11EE204-F880-4CAE-B1A9-F399B9044F6F}"/>
                                            </p:graphicEl>
                                          </p:spTgt>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9">
                                            <p:graphicEl>
                                              <a:dgm id="{58C30A2B-F607-4372-B51E-603872F37C99}"/>
                                            </p:graphicEl>
                                          </p:spTgt>
                                        </p:tgtEl>
                                        <p:attrNameLst>
                                          <p:attrName>style.visibility</p:attrName>
                                        </p:attrNameLst>
                                      </p:cBhvr>
                                      <p:to>
                                        <p:strVal val="visible"/>
                                      </p:to>
                                    </p:set>
                                    <p:animEffect transition="in" filter="fade">
                                      <p:cBhvr>
                                        <p:cTn id="25" dur="500"/>
                                        <p:tgtEl>
                                          <p:spTgt spid="9">
                                            <p:graphicEl>
                                              <a:dgm id="{58C30A2B-F607-4372-B51E-603872F37C99}"/>
                                            </p:graphicEl>
                                          </p:spTgt>
                                        </p:tgtEl>
                                      </p:cBhvr>
                                    </p:animEffect>
                                  </p:childTnLst>
                                </p:cTn>
                              </p:par>
                              <p:par>
                                <p:cTn id="26" presetID="10" presetClass="entr" presetSubtype="0" fill="hold" grpId="0" nodeType="withEffect">
                                  <p:stCondLst>
                                    <p:cond delay="250"/>
                                  </p:stCondLst>
                                  <p:childTnLst>
                                    <p:set>
                                      <p:cBhvr>
                                        <p:cTn id="27" dur="1" fill="hold">
                                          <p:stCondLst>
                                            <p:cond delay="0"/>
                                          </p:stCondLst>
                                        </p:cTn>
                                        <p:tgtEl>
                                          <p:spTgt spid="9">
                                            <p:graphicEl>
                                              <a:dgm id="{58E99248-96D8-4D55-AFED-E9C3E85436CC}"/>
                                            </p:graphicEl>
                                          </p:spTgt>
                                        </p:tgtEl>
                                        <p:attrNameLst>
                                          <p:attrName>style.visibility</p:attrName>
                                        </p:attrNameLst>
                                      </p:cBhvr>
                                      <p:to>
                                        <p:strVal val="visible"/>
                                      </p:to>
                                    </p:set>
                                    <p:animEffect transition="in" filter="fade">
                                      <p:cBhvr>
                                        <p:cTn id="28" dur="500"/>
                                        <p:tgtEl>
                                          <p:spTgt spid="9">
                                            <p:graphicEl>
                                              <a:dgm id="{58E99248-96D8-4D55-AFED-E9C3E85436CC}"/>
                                            </p:graphicEl>
                                          </p:spTgt>
                                        </p:tgtEl>
                                      </p:cBhvr>
                                    </p:animEffect>
                                  </p:childTnLst>
                                </p:cTn>
                              </p:par>
                              <p:par>
                                <p:cTn id="29" presetID="10" presetClass="entr" presetSubtype="0" fill="hold" grpId="0" nodeType="withEffect">
                                  <p:stCondLst>
                                    <p:cond delay="250"/>
                                  </p:stCondLst>
                                  <p:childTnLst>
                                    <p:set>
                                      <p:cBhvr>
                                        <p:cTn id="30" dur="1" fill="hold">
                                          <p:stCondLst>
                                            <p:cond delay="0"/>
                                          </p:stCondLst>
                                        </p:cTn>
                                        <p:tgtEl>
                                          <p:spTgt spid="9">
                                            <p:graphicEl>
                                              <a:dgm id="{931E5B67-CD60-4217-BFD0-A923A41C8D8D}"/>
                                            </p:graphicEl>
                                          </p:spTgt>
                                        </p:tgtEl>
                                        <p:attrNameLst>
                                          <p:attrName>style.visibility</p:attrName>
                                        </p:attrNameLst>
                                      </p:cBhvr>
                                      <p:to>
                                        <p:strVal val="visible"/>
                                      </p:to>
                                    </p:set>
                                    <p:animEffect transition="in" filter="fade">
                                      <p:cBhvr>
                                        <p:cTn id="31" dur="500"/>
                                        <p:tgtEl>
                                          <p:spTgt spid="9">
                                            <p:graphicEl>
                                              <a:dgm id="{931E5B67-CD60-4217-BFD0-A923A41C8D8D}"/>
                                            </p:graphicEl>
                                          </p:spTgt>
                                        </p:tgtEl>
                                      </p:cBhvr>
                                    </p:animEffect>
                                  </p:childTnLst>
                                </p:cTn>
                              </p:par>
                              <p:par>
                                <p:cTn id="32" presetID="10" presetClass="entr" presetSubtype="0" fill="hold" grpId="0" nodeType="withEffect">
                                  <p:stCondLst>
                                    <p:cond delay="250"/>
                                  </p:stCondLst>
                                  <p:childTnLst>
                                    <p:set>
                                      <p:cBhvr>
                                        <p:cTn id="33" dur="1" fill="hold">
                                          <p:stCondLst>
                                            <p:cond delay="0"/>
                                          </p:stCondLst>
                                        </p:cTn>
                                        <p:tgtEl>
                                          <p:spTgt spid="9">
                                            <p:graphicEl>
                                              <a:dgm id="{3615188D-23F5-485F-A55E-B8DA91B6FA60}"/>
                                            </p:graphicEl>
                                          </p:spTgt>
                                        </p:tgtEl>
                                        <p:attrNameLst>
                                          <p:attrName>style.visibility</p:attrName>
                                        </p:attrNameLst>
                                      </p:cBhvr>
                                      <p:to>
                                        <p:strVal val="visible"/>
                                      </p:to>
                                    </p:set>
                                    <p:animEffect transition="in" filter="fade">
                                      <p:cBhvr>
                                        <p:cTn id="34" dur="500"/>
                                        <p:tgtEl>
                                          <p:spTgt spid="9">
                                            <p:graphicEl>
                                              <a:dgm id="{3615188D-23F5-485F-A55E-B8DA91B6FA60}"/>
                                            </p:graphicEl>
                                          </p:spTgt>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9">
                                            <p:graphicEl>
                                              <a:dgm id="{66EF7AFD-39DD-4032-9CB4-75168EC5F2EF}"/>
                                            </p:graphicEl>
                                          </p:spTgt>
                                        </p:tgtEl>
                                        <p:attrNameLst>
                                          <p:attrName>style.visibility</p:attrName>
                                        </p:attrNameLst>
                                      </p:cBhvr>
                                      <p:to>
                                        <p:strVal val="visible"/>
                                      </p:to>
                                    </p:set>
                                    <p:animEffect transition="in" filter="fade">
                                      <p:cBhvr>
                                        <p:cTn id="37" dur="500"/>
                                        <p:tgtEl>
                                          <p:spTgt spid="9">
                                            <p:graphicEl>
                                              <a:dgm id="{66EF7AFD-39DD-4032-9CB4-75168EC5F2EF}"/>
                                            </p:graphicEl>
                                          </p:spTgt>
                                        </p:tgtEl>
                                      </p:cBhvr>
                                    </p:animEffect>
                                  </p:childTnLst>
                                </p:cTn>
                              </p:par>
                              <p:par>
                                <p:cTn id="38" presetID="10" presetClass="entr" presetSubtype="0" fill="hold" grpId="0" nodeType="withEffect">
                                  <p:stCondLst>
                                    <p:cond delay="250"/>
                                  </p:stCondLst>
                                  <p:childTnLst>
                                    <p:set>
                                      <p:cBhvr>
                                        <p:cTn id="39" dur="1" fill="hold">
                                          <p:stCondLst>
                                            <p:cond delay="0"/>
                                          </p:stCondLst>
                                        </p:cTn>
                                        <p:tgtEl>
                                          <p:spTgt spid="9">
                                            <p:graphicEl>
                                              <a:dgm id="{E8DB2CC1-7AD2-49A9-989E-FD0138E9846B}"/>
                                            </p:graphicEl>
                                          </p:spTgt>
                                        </p:tgtEl>
                                        <p:attrNameLst>
                                          <p:attrName>style.visibility</p:attrName>
                                        </p:attrNameLst>
                                      </p:cBhvr>
                                      <p:to>
                                        <p:strVal val="visible"/>
                                      </p:to>
                                    </p:set>
                                    <p:animEffect transition="in" filter="fade">
                                      <p:cBhvr>
                                        <p:cTn id="40" dur="500"/>
                                        <p:tgtEl>
                                          <p:spTgt spid="9">
                                            <p:graphicEl>
                                              <a:dgm id="{E8DB2CC1-7AD2-49A9-989E-FD0138E9846B}"/>
                                            </p:graphicEl>
                                          </p:spTgt>
                                        </p:tgtEl>
                                      </p:cBhvr>
                                    </p:animEffect>
                                  </p:childTnLst>
                                </p:cTn>
                              </p:par>
                              <p:par>
                                <p:cTn id="41" presetID="10" presetClass="entr" presetSubtype="0" fill="hold" grpId="0" nodeType="withEffect">
                                  <p:stCondLst>
                                    <p:cond delay="250"/>
                                  </p:stCondLst>
                                  <p:childTnLst>
                                    <p:set>
                                      <p:cBhvr>
                                        <p:cTn id="42" dur="1" fill="hold">
                                          <p:stCondLst>
                                            <p:cond delay="0"/>
                                          </p:stCondLst>
                                        </p:cTn>
                                        <p:tgtEl>
                                          <p:spTgt spid="9">
                                            <p:graphicEl>
                                              <a:dgm id="{36728555-BA4E-412B-A15D-51486E83F808}"/>
                                            </p:graphicEl>
                                          </p:spTgt>
                                        </p:tgtEl>
                                        <p:attrNameLst>
                                          <p:attrName>style.visibility</p:attrName>
                                        </p:attrNameLst>
                                      </p:cBhvr>
                                      <p:to>
                                        <p:strVal val="visible"/>
                                      </p:to>
                                    </p:set>
                                    <p:animEffect transition="in" filter="fade">
                                      <p:cBhvr>
                                        <p:cTn id="43" dur="500"/>
                                        <p:tgtEl>
                                          <p:spTgt spid="9">
                                            <p:graphicEl>
                                              <a:dgm id="{36728555-BA4E-412B-A15D-51486E83F808}"/>
                                            </p:graphicEl>
                                          </p:spTgt>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9">
                                            <p:graphicEl>
                                              <a:dgm id="{4F3B41B2-ECC5-4592-B96A-534BBD0DEDAA}"/>
                                            </p:graphicEl>
                                          </p:spTgt>
                                        </p:tgtEl>
                                        <p:attrNameLst>
                                          <p:attrName>style.visibility</p:attrName>
                                        </p:attrNameLst>
                                      </p:cBhvr>
                                      <p:to>
                                        <p:strVal val="visible"/>
                                      </p:to>
                                    </p:set>
                                    <p:animEffect transition="in" filter="fade">
                                      <p:cBhvr>
                                        <p:cTn id="46" dur="500"/>
                                        <p:tgtEl>
                                          <p:spTgt spid="9">
                                            <p:graphicEl>
                                              <a:dgm id="{4F3B41B2-ECC5-4592-B96A-534BBD0DEDAA}"/>
                                            </p:graphic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9">
                                            <p:graphicEl>
                                              <a:dgm id="{95E80C43-5644-470E-AD7C-06588CE3EF2E}"/>
                                            </p:graphicEl>
                                          </p:spTgt>
                                        </p:tgtEl>
                                        <p:attrNameLst>
                                          <p:attrName>style.visibility</p:attrName>
                                        </p:attrNameLst>
                                      </p:cBhvr>
                                      <p:to>
                                        <p:strVal val="visible"/>
                                      </p:to>
                                    </p:set>
                                    <p:animEffect transition="in" filter="fade">
                                      <p:cBhvr>
                                        <p:cTn id="49" dur="500"/>
                                        <p:tgtEl>
                                          <p:spTgt spid="9">
                                            <p:graphicEl>
                                              <a:dgm id="{95E80C43-5644-470E-AD7C-06588CE3EF2E}"/>
                                            </p:graphicEl>
                                          </p:spTgt>
                                        </p:tgtEl>
                                      </p:cBhvr>
                                    </p:animEffect>
                                  </p:childTnLst>
                                </p:cTn>
                              </p:par>
                              <p:par>
                                <p:cTn id="50" presetID="10" presetClass="entr" presetSubtype="0" fill="hold" grpId="0" nodeType="withEffect">
                                  <p:stCondLst>
                                    <p:cond delay="250"/>
                                  </p:stCondLst>
                                  <p:childTnLst>
                                    <p:set>
                                      <p:cBhvr>
                                        <p:cTn id="51" dur="1" fill="hold">
                                          <p:stCondLst>
                                            <p:cond delay="0"/>
                                          </p:stCondLst>
                                        </p:cTn>
                                        <p:tgtEl>
                                          <p:spTgt spid="9">
                                            <p:graphicEl>
                                              <a:dgm id="{10AF2AFB-7615-4ADF-875B-E7238943551B}"/>
                                            </p:graphicEl>
                                          </p:spTgt>
                                        </p:tgtEl>
                                        <p:attrNameLst>
                                          <p:attrName>style.visibility</p:attrName>
                                        </p:attrNameLst>
                                      </p:cBhvr>
                                      <p:to>
                                        <p:strVal val="visible"/>
                                      </p:to>
                                    </p:set>
                                    <p:animEffect transition="in" filter="fade">
                                      <p:cBhvr>
                                        <p:cTn id="52" dur="500"/>
                                        <p:tgtEl>
                                          <p:spTgt spid="9">
                                            <p:graphicEl>
                                              <a:dgm id="{10AF2AFB-7615-4ADF-875B-E7238943551B}"/>
                                            </p:graphicEl>
                                          </p:spTgt>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9">
                                            <p:graphicEl>
                                              <a:dgm id="{C5057EE5-70CA-4A56-8797-18DC33B9ADEE}"/>
                                            </p:graphicEl>
                                          </p:spTgt>
                                        </p:tgtEl>
                                        <p:attrNameLst>
                                          <p:attrName>style.visibility</p:attrName>
                                        </p:attrNameLst>
                                      </p:cBhvr>
                                      <p:to>
                                        <p:strVal val="visible"/>
                                      </p:to>
                                    </p:set>
                                    <p:animEffect transition="in" filter="fade">
                                      <p:cBhvr>
                                        <p:cTn id="55" dur="500"/>
                                        <p:tgtEl>
                                          <p:spTgt spid="9">
                                            <p:graphicEl>
                                              <a:dgm id="{C5057EE5-70CA-4A56-8797-18DC33B9ADEE}"/>
                                            </p:graphicEl>
                                          </p:spTgt>
                                        </p:tgtEl>
                                      </p:cBhvr>
                                    </p:animEffect>
                                  </p:childTnLst>
                                </p:cTn>
                              </p:par>
                              <p:par>
                                <p:cTn id="56" presetID="10" presetClass="entr" presetSubtype="0" fill="hold" grpId="0" nodeType="withEffect">
                                  <p:stCondLst>
                                    <p:cond delay="250"/>
                                  </p:stCondLst>
                                  <p:childTnLst>
                                    <p:set>
                                      <p:cBhvr>
                                        <p:cTn id="57" dur="1" fill="hold">
                                          <p:stCondLst>
                                            <p:cond delay="0"/>
                                          </p:stCondLst>
                                        </p:cTn>
                                        <p:tgtEl>
                                          <p:spTgt spid="9">
                                            <p:graphicEl>
                                              <a:dgm id="{0631DCE9-7F44-4982-B178-7C6EC3094F14}"/>
                                            </p:graphicEl>
                                          </p:spTgt>
                                        </p:tgtEl>
                                        <p:attrNameLst>
                                          <p:attrName>style.visibility</p:attrName>
                                        </p:attrNameLst>
                                      </p:cBhvr>
                                      <p:to>
                                        <p:strVal val="visible"/>
                                      </p:to>
                                    </p:set>
                                    <p:animEffect transition="in" filter="fade">
                                      <p:cBhvr>
                                        <p:cTn id="58" dur="500"/>
                                        <p:tgtEl>
                                          <p:spTgt spid="9">
                                            <p:graphicEl>
                                              <a:dgm id="{0631DCE9-7F44-4982-B178-7C6EC3094F14}"/>
                                            </p:graphicEl>
                                          </p:spTgt>
                                        </p:tgtEl>
                                      </p:cBhvr>
                                    </p:animEffect>
                                  </p:childTnLst>
                                </p:cTn>
                              </p:par>
                              <p:par>
                                <p:cTn id="59" presetID="10" presetClass="entr" presetSubtype="0" fill="hold" grpId="0" nodeType="withEffect">
                                  <p:stCondLst>
                                    <p:cond delay="250"/>
                                  </p:stCondLst>
                                  <p:childTnLst>
                                    <p:set>
                                      <p:cBhvr>
                                        <p:cTn id="60" dur="1" fill="hold">
                                          <p:stCondLst>
                                            <p:cond delay="0"/>
                                          </p:stCondLst>
                                        </p:cTn>
                                        <p:tgtEl>
                                          <p:spTgt spid="9">
                                            <p:graphicEl>
                                              <a:dgm id="{87A7D6A8-8371-47F6-A7F1-71779F2A5930}"/>
                                            </p:graphicEl>
                                          </p:spTgt>
                                        </p:tgtEl>
                                        <p:attrNameLst>
                                          <p:attrName>style.visibility</p:attrName>
                                        </p:attrNameLst>
                                      </p:cBhvr>
                                      <p:to>
                                        <p:strVal val="visible"/>
                                      </p:to>
                                    </p:set>
                                    <p:animEffect transition="in" filter="fade">
                                      <p:cBhvr>
                                        <p:cTn id="61" dur="500"/>
                                        <p:tgtEl>
                                          <p:spTgt spid="9">
                                            <p:graphicEl>
                                              <a:dgm id="{87A7D6A8-8371-47F6-A7F1-71779F2A5930}"/>
                                            </p:graphicEl>
                                          </p:spTgt>
                                        </p:tgtEl>
                                      </p:cBhvr>
                                    </p:animEffect>
                                  </p:childTnLst>
                                </p:cTn>
                              </p:par>
                              <p:par>
                                <p:cTn id="62" presetID="10" presetClass="entr" presetSubtype="0" fill="hold" grpId="0" nodeType="withEffect">
                                  <p:stCondLst>
                                    <p:cond delay="250"/>
                                  </p:stCondLst>
                                  <p:childTnLst>
                                    <p:set>
                                      <p:cBhvr>
                                        <p:cTn id="63" dur="1" fill="hold">
                                          <p:stCondLst>
                                            <p:cond delay="0"/>
                                          </p:stCondLst>
                                        </p:cTn>
                                        <p:tgtEl>
                                          <p:spTgt spid="9">
                                            <p:graphicEl>
                                              <a:dgm id="{F4C5A529-963F-43C0-8509-144DFD4414CF}"/>
                                            </p:graphicEl>
                                          </p:spTgt>
                                        </p:tgtEl>
                                        <p:attrNameLst>
                                          <p:attrName>style.visibility</p:attrName>
                                        </p:attrNameLst>
                                      </p:cBhvr>
                                      <p:to>
                                        <p:strVal val="visible"/>
                                      </p:to>
                                    </p:set>
                                    <p:animEffect transition="in" filter="fade">
                                      <p:cBhvr>
                                        <p:cTn id="64" dur="500"/>
                                        <p:tgtEl>
                                          <p:spTgt spid="9">
                                            <p:graphicEl>
                                              <a:dgm id="{F4C5A529-963F-43C0-8509-144DFD4414CF}"/>
                                            </p:graphicEl>
                                          </p:spTgt>
                                        </p:tgtEl>
                                      </p:cBhvr>
                                    </p:animEffect>
                                  </p:childTnLst>
                                </p:cTn>
                              </p:par>
                              <p:par>
                                <p:cTn id="65" presetID="10" presetClass="entr" presetSubtype="0" fill="hold" grpId="0" nodeType="withEffect">
                                  <p:stCondLst>
                                    <p:cond delay="250"/>
                                  </p:stCondLst>
                                  <p:childTnLst>
                                    <p:set>
                                      <p:cBhvr>
                                        <p:cTn id="66" dur="1" fill="hold">
                                          <p:stCondLst>
                                            <p:cond delay="0"/>
                                          </p:stCondLst>
                                        </p:cTn>
                                        <p:tgtEl>
                                          <p:spTgt spid="9">
                                            <p:graphicEl>
                                              <a:dgm id="{22A0C5B2-0329-4087-B654-4E4996D25994}"/>
                                            </p:graphicEl>
                                          </p:spTgt>
                                        </p:tgtEl>
                                        <p:attrNameLst>
                                          <p:attrName>style.visibility</p:attrName>
                                        </p:attrNameLst>
                                      </p:cBhvr>
                                      <p:to>
                                        <p:strVal val="visible"/>
                                      </p:to>
                                    </p:set>
                                    <p:animEffect transition="in" filter="fade">
                                      <p:cBhvr>
                                        <p:cTn id="67" dur="500"/>
                                        <p:tgtEl>
                                          <p:spTgt spid="9">
                                            <p:graphicEl>
                                              <a:dgm id="{22A0C5B2-0329-4087-B654-4E4996D25994}"/>
                                            </p:graphicEl>
                                          </p:spTgt>
                                        </p:tgtEl>
                                      </p:cBhvr>
                                    </p:animEffect>
                                  </p:childTnLst>
                                </p:cTn>
                              </p:par>
                              <p:par>
                                <p:cTn id="68" presetID="10" presetClass="entr" presetSubtype="0" fill="hold" grpId="0" nodeType="withEffect">
                                  <p:stCondLst>
                                    <p:cond delay="250"/>
                                  </p:stCondLst>
                                  <p:childTnLst>
                                    <p:set>
                                      <p:cBhvr>
                                        <p:cTn id="69" dur="1" fill="hold">
                                          <p:stCondLst>
                                            <p:cond delay="0"/>
                                          </p:stCondLst>
                                        </p:cTn>
                                        <p:tgtEl>
                                          <p:spTgt spid="9">
                                            <p:graphicEl>
                                              <a:dgm id="{64B652CD-BE7A-4BD9-A63E-BB80B2D1FC9F}"/>
                                            </p:graphicEl>
                                          </p:spTgt>
                                        </p:tgtEl>
                                        <p:attrNameLst>
                                          <p:attrName>style.visibility</p:attrName>
                                        </p:attrNameLst>
                                      </p:cBhvr>
                                      <p:to>
                                        <p:strVal val="visible"/>
                                      </p:to>
                                    </p:set>
                                    <p:animEffect transition="in" filter="fade">
                                      <p:cBhvr>
                                        <p:cTn id="70" dur="500"/>
                                        <p:tgtEl>
                                          <p:spTgt spid="9">
                                            <p:graphicEl>
                                              <a:dgm id="{64B652CD-BE7A-4BD9-A63E-BB80B2D1FC9F}"/>
                                            </p:graphicEl>
                                          </p:spTgt>
                                        </p:tgtEl>
                                      </p:cBhvr>
                                    </p:animEffect>
                                  </p:childTnLst>
                                </p:cTn>
                              </p:par>
                              <p:par>
                                <p:cTn id="71" presetID="10" presetClass="entr" presetSubtype="0" fill="hold" grpId="0" nodeType="withEffect">
                                  <p:stCondLst>
                                    <p:cond delay="250"/>
                                  </p:stCondLst>
                                  <p:childTnLst>
                                    <p:set>
                                      <p:cBhvr>
                                        <p:cTn id="72" dur="1" fill="hold">
                                          <p:stCondLst>
                                            <p:cond delay="0"/>
                                          </p:stCondLst>
                                        </p:cTn>
                                        <p:tgtEl>
                                          <p:spTgt spid="9">
                                            <p:graphicEl>
                                              <a:dgm id="{CA70BBC3-C92B-4DC2-A0E7-95D15420CC95}"/>
                                            </p:graphicEl>
                                          </p:spTgt>
                                        </p:tgtEl>
                                        <p:attrNameLst>
                                          <p:attrName>style.visibility</p:attrName>
                                        </p:attrNameLst>
                                      </p:cBhvr>
                                      <p:to>
                                        <p:strVal val="visible"/>
                                      </p:to>
                                    </p:set>
                                    <p:animEffect transition="in" filter="fade">
                                      <p:cBhvr>
                                        <p:cTn id="73" dur="500"/>
                                        <p:tgtEl>
                                          <p:spTgt spid="9">
                                            <p:graphicEl>
                                              <a:dgm id="{CA70BBC3-C92B-4DC2-A0E7-95D15420CC95}"/>
                                            </p:graphicEl>
                                          </p:spTgt>
                                        </p:tgtEl>
                                      </p:cBhvr>
                                    </p:animEffect>
                                  </p:childTnLst>
                                </p:cTn>
                              </p:par>
                              <p:par>
                                <p:cTn id="74" presetID="10" presetClass="entr" presetSubtype="0" fill="hold" grpId="0" nodeType="withEffect">
                                  <p:stCondLst>
                                    <p:cond delay="250"/>
                                  </p:stCondLst>
                                  <p:childTnLst>
                                    <p:set>
                                      <p:cBhvr>
                                        <p:cTn id="75" dur="1" fill="hold">
                                          <p:stCondLst>
                                            <p:cond delay="0"/>
                                          </p:stCondLst>
                                        </p:cTn>
                                        <p:tgtEl>
                                          <p:spTgt spid="9">
                                            <p:graphicEl>
                                              <a:dgm id="{A10C3EE9-347C-4B28-9195-4832DFE4ACA0}"/>
                                            </p:graphicEl>
                                          </p:spTgt>
                                        </p:tgtEl>
                                        <p:attrNameLst>
                                          <p:attrName>style.visibility</p:attrName>
                                        </p:attrNameLst>
                                      </p:cBhvr>
                                      <p:to>
                                        <p:strVal val="visible"/>
                                      </p:to>
                                    </p:set>
                                    <p:animEffect transition="in" filter="fade">
                                      <p:cBhvr>
                                        <p:cTn id="76" dur="500"/>
                                        <p:tgtEl>
                                          <p:spTgt spid="9">
                                            <p:graphicEl>
                                              <a:dgm id="{A10C3EE9-347C-4B28-9195-4832DFE4ACA0}"/>
                                            </p:graphicEl>
                                          </p:spTgt>
                                        </p:tgtEl>
                                      </p:cBhvr>
                                    </p:animEffect>
                                  </p:childTnLst>
                                </p:cTn>
                              </p:par>
                              <p:par>
                                <p:cTn id="77" presetID="10" presetClass="entr" presetSubtype="0" fill="hold" grpId="0" nodeType="withEffect">
                                  <p:stCondLst>
                                    <p:cond delay="250"/>
                                  </p:stCondLst>
                                  <p:childTnLst>
                                    <p:set>
                                      <p:cBhvr>
                                        <p:cTn id="78" dur="1" fill="hold">
                                          <p:stCondLst>
                                            <p:cond delay="0"/>
                                          </p:stCondLst>
                                        </p:cTn>
                                        <p:tgtEl>
                                          <p:spTgt spid="9">
                                            <p:graphicEl>
                                              <a:dgm id="{B36249C0-2923-45E2-8E4F-29390DB2F025}"/>
                                            </p:graphicEl>
                                          </p:spTgt>
                                        </p:tgtEl>
                                        <p:attrNameLst>
                                          <p:attrName>style.visibility</p:attrName>
                                        </p:attrNameLst>
                                      </p:cBhvr>
                                      <p:to>
                                        <p:strVal val="visible"/>
                                      </p:to>
                                    </p:set>
                                    <p:animEffect transition="in" filter="fade">
                                      <p:cBhvr>
                                        <p:cTn id="79" dur="500"/>
                                        <p:tgtEl>
                                          <p:spTgt spid="9">
                                            <p:graphicEl>
                                              <a:dgm id="{B36249C0-2923-45E2-8E4F-29390DB2F025}"/>
                                            </p:graphicEl>
                                          </p:spTgt>
                                        </p:tgtEl>
                                      </p:cBhvr>
                                    </p:animEffect>
                                  </p:childTnLst>
                                </p:cTn>
                              </p:par>
                              <p:par>
                                <p:cTn id="80" presetID="10" presetClass="entr" presetSubtype="0" fill="hold" grpId="0" nodeType="withEffect">
                                  <p:stCondLst>
                                    <p:cond delay="250"/>
                                  </p:stCondLst>
                                  <p:childTnLst>
                                    <p:set>
                                      <p:cBhvr>
                                        <p:cTn id="81" dur="1" fill="hold">
                                          <p:stCondLst>
                                            <p:cond delay="0"/>
                                          </p:stCondLst>
                                        </p:cTn>
                                        <p:tgtEl>
                                          <p:spTgt spid="9">
                                            <p:graphicEl>
                                              <a:dgm id="{D9450F73-4DA3-45AA-AA72-7E989AA895EC}"/>
                                            </p:graphicEl>
                                          </p:spTgt>
                                        </p:tgtEl>
                                        <p:attrNameLst>
                                          <p:attrName>style.visibility</p:attrName>
                                        </p:attrNameLst>
                                      </p:cBhvr>
                                      <p:to>
                                        <p:strVal val="visible"/>
                                      </p:to>
                                    </p:set>
                                    <p:animEffect transition="in" filter="fade">
                                      <p:cBhvr>
                                        <p:cTn id="82" dur="500"/>
                                        <p:tgtEl>
                                          <p:spTgt spid="9">
                                            <p:graphicEl>
                                              <a:dgm id="{D9450F73-4DA3-45AA-AA72-7E989AA895EC}"/>
                                            </p:graphicEl>
                                          </p:spTgt>
                                        </p:tgtEl>
                                      </p:cBhvr>
                                    </p:animEffect>
                                  </p:childTnLst>
                                </p:cTn>
                              </p:par>
                              <p:par>
                                <p:cTn id="83" presetID="10" presetClass="entr" presetSubtype="0" fill="hold" grpId="0" nodeType="withEffect">
                                  <p:stCondLst>
                                    <p:cond delay="250"/>
                                  </p:stCondLst>
                                  <p:childTnLst>
                                    <p:set>
                                      <p:cBhvr>
                                        <p:cTn id="84" dur="1" fill="hold">
                                          <p:stCondLst>
                                            <p:cond delay="0"/>
                                          </p:stCondLst>
                                        </p:cTn>
                                        <p:tgtEl>
                                          <p:spTgt spid="9">
                                            <p:graphicEl>
                                              <a:dgm id="{87C69596-2E16-4EED-9B06-2583AA524FA6}"/>
                                            </p:graphicEl>
                                          </p:spTgt>
                                        </p:tgtEl>
                                        <p:attrNameLst>
                                          <p:attrName>style.visibility</p:attrName>
                                        </p:attrNameLst>
                                      </p:cBhvr>
                                      <p:to>
                                        <p:strVal val="visible"/>
                                      </p:to>
                                    </p:set>
                                    <p:animEffect transition="in" filter="fade">
                                      <p:cBhvr>
                                        <p:cTn id="85" dur="500"/>
                                        <p:tgtEl>
                                          <p:spTgt spid="9">
                                            <p:graphicEl>
                                              <a:dgm id="{87C69596-2E16-4EED-9B06-2583AA524FA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图示 13"/>
          <p:cNvGraphicFramePr/>
          <p:nvPr>
            <p:extLst>
              <p:ext uri="{D42A27DB-BD31-4B8C-83A1-F6EECF244321}">
                <p14:modId xmlns:p14="http://schemas.microsoft.com/office/powerpoint/2010/main" val="1045627646"/>
              </p:ext>
            </p:extLst>
          </p:nvPr>
        </p:nvGraphicFramePr>
        <p:xfrm>
          <a:off x="-63433" y="1276956"/>
          <a:ext cx="6886353" cy="36668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extBox 15"/>
          <p:cNvSpPr txBox="1"/>
          <p:nvPr/>
        </p:nvSpPr>
        <p:spPr>
          <a:xfrm>
            <a:off x="1228568" y="2569468"/>
            <a:ext cx="1399216" cy="1261884"/>
          </a:xfrm>
          <a:prstGeom prst="rect">
            <a:avLst/>
          </a:prstGeom>
          <a:noFill/>
        </p:spPr>
        <p:txBody>
          <a:bodyPr wrap="square" rtlCol="0">
            <a:spAutoFit/>
          </a:bodyPr>
          <a:lstStyle/>
          <a:p>
            <a:pPr algn="ctr" defTabSz="475411" fontAlgn="auto">
              <a:spcBef>
                <a:spcPts val="0"/>
              </a:spcBef>
              <a:spcAft>
                <a:spcPts val="0"/>
              </a:spcAft>
            </a:pPr>
            <a:r>
              <a:rPr lang="zh-CN" altLang="en-US" sz="1900" b="1" dirty="0">
                <a:solidFill>
                  <a:prstClr val="white"/>
                </a:solidFill>
                <a:latin typeface="Century Gothic"/>
                <a:ea typeface="微软雅黑"/>
              </a:rPr>
              <a:t>截止</a:t>
            </a:r>
            <a:r>
              <a:rPr lang="zh-CN" altLang="en-US" sz="1900" b="1" dirty="0" smtClean="0">
                <a:solidFill>
                  <a:prstClr val="white"/>
                </a:solidFill>
                <a:latin typeface="Century Gothic"/>
                <a:ea typeface="微软雅黑"/>
              </a:rPr>
              <a:t>到</a:t>
            </a:r>
            <a:r>
              <a:rPr lang="en-US" altLang="zh-CN" sz="1900" b="1" dirty="0" smtClean="0">
                <a:solidFill>
                  <a:prstClr val="white"/>
                </a:solidFill>
                <a:latin typeface="Century Gothic"/>
                <a:ea typeface="微软雅黑"/>
              </a:rPr>
              <a:t>2016</a:t>
            </a:r>
            <a:r>
              <a:rPr lang="zh-CN" altLang="en-US" sz="1900" b="1" dirty="0" smtClean="0">
                <a:solidFill>
                  <a:prstClr val="white"/>
                </a:solidFill>
                <a:latin typeface="Century Gothic"/>
                <a:ea typeface="微软雅黑"/>
              </a:rPr>
              <a:t>年底，约</a:t>
            </a:r>
            <a:r>
              <a:rPr lang="en-US" altLang="zh-CN" sz="1900" b="1" dirty="0" smtClean="0">
                <a:solidFill>
                  <a:prstClr val="white"/>
                </a:solidFill>
                <a:latin typeface="Century Gothic"/>
                <a:ea typeface="微软雅黑"/>
              </a:rPr>
              <a:t>76</a:t>
            </a:r>
            <a:r>
              <a:rPr lang="zh-CN" altLang="en-US" sz="1900" b="1" dirty="0" smtClean="0">
                <a:solidFill>
                  <a:prstClr val="white"/>
                </a:solidFill>
                <a:latin typeface="Century Gothic"/>
                <a:ea typeface="微软雅黑"/>
              </a:rPr>
              <a:t>万社工人才</a:t>
            </a:r>
            <a:endParaRPr lang="zh-CN" altLang="en-US" sz="1900" b="1" dirty="0">
              <a:solidFill>
                <a:prstClr val="white"/>
              </a:solidFill>
              <a:latin typeface="Century Gothic"/>
              <a:ea typeface="微软雅黑"/>
            </a:endParaRPr>
          </a:p>
        </p:txBody>
      </p:sp>
      <p:sp>
        <p:nvSpPr>
          <p:cNvPr id="9" name="矩形 8"/>
          <p:cNvSpPr/>
          <p:nvPr/>
        </p:nvSpPr>
        <p:spPr>
          <a:xfrm>
            <a:off x="6272902" y="1117307"/>
            <a:ext cx="2456121" cy="396646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defTabSz="475411" fontAlgn="auto">
              <a:lnSpc>
                <a:spcPct val="200000"/>
              </a:lnSpc>
              <a:spcBef>
                <a:spcPts val="0"/>
              </a:spcBef>
              <a:spcAft>
                <a:spcPts val="0"/>
              </a:spcAft>
            </a:pPr>
            <a:r>
              <a:rPr lang="zh-CN" altLang="en-US" sz="1900" dirty="0" smtClean="0">
                <a:solidFill>
                  <a:prstClr val="black"/>
                </a:solidFill>
              </a:rPr>
              <a:t>       </a:t>
            </a:r>
            <a:r>
              <a:rPr lang="zh-CN" altLang="en-US" sz="1900" b="1" dirty="0" smtClean="0">
                <a:solidFill>
                  <a:prstClr val="black"/>
                </a:solidFill>
              </a:rPr>
              <a:t>目前我国社工专业人才占总人口比例约为</a:t>
            </a:r>
            <a:r>
              <a:rPr lang="en-US" altLang="zh-CN" sz="1900" b="1" dirty="0" smtClean="0">
                <a:solidFill>
                  <a:srgbClr val="FF0000"/>
                </a:solidFill>
              </a:rPr>
              <a:t>0.2‰</a:t>
            </a:r>
            <a:r>
              <a:rPr lang="zh-CN" altLang="en-US" sz="1900" b="1" dirty="0" smtClean="0">
                <a:solidFill>
                  <a:prstClr val="black"/>
                </a:solidFill>
              </a:rPr>
              <a:t>，而发达国家则为</a:t>
            </a:r>
            <a:r>
              <a:rPr lang="en-US" altLang="zh-CN" sz="1900" b="1" dirty="0" smtClean="0">
                <a:solidFill>
                  <a:srgbClr val="FF0000"/>
                </a:solidFill>
              </a:rPr>
              <a:t>2‰</a:t>
            </a:r>
            <a:r>
              <a:rPr lang="zh-CN" altLang="en-US" sz="1900" b="1" dirty="0" smtClean="0">
                <a:solidFill>
                  <a:prstClr val="black"/>
                </a:solidFill>
              </a:rPr>
              <a:t>。我国社工专业人才的缺口非常大。</a:t>
            </a:r>
            <a:endParaRPr lang="zh-CN" altLang="en-US" sz="1900" b="1" dirty="0">
              <a:solidFill>
                <a:prstClr val="black"/>
              </a:solidFill>
            </a:endParaRPr>
          </a:p>
        </p:txBody>
      </p:sp>
      <p:sp>
        <p:nvSpPr>
          <p:cNvPr id="11" name="TextBox 10"/>
          <p:cNvSpPr txBox="1"/>
          <p:nvPr/>
        </p:nvSpPr>
        <p:spPr>
          <a:xfrm>
            <a:off x="240951" y="4745217"/>
            <a:ext cx="2796362" cy="338554"/>
          </a:xfrm>
          <a:prstGeom prst="rect">
            <a:avLst/>
          </a:prstGeom>
          <a:noFill/>
        </p:spPr>
        <p:txBody>
          <a:bodyPr wrap="square" rtlCol="0">
            <a:spAutoFit/>
          </a:bodyPr>
          <a:lstStyle/>
          <a:p>
            <a:pPr defTabSz="475411" fontAlgn="auto">
              <a:spcBef>
                <a:spcPts val="0"/>
              </a:spcBef>
              <a:spcAft>
                <a:spcPts val="0"/>
              </a:spcAft>
            </a:pPr>
            <a:r>
              <a:rPr lang="zh-CN" altLang="en-US" sz="1600" dirty="0" smtClean="0">
                <a:solidFill>
                  <a:prstClr val="black"/>
                </a:solidFill>
                <a:latin typeface="Century Gothic"/>
                <a:ea typeface="微软雅黑"/>
              </a:rPr>
              <a:t>数据来源：民政部官网</a:t>
            </a:r>
            <a:endParaRPr lang="zh-CN" altLang="en-US" sz="1600" dirty="0">
              <a:solidFill>
                <a:prstClr val="black"/>
              </a:solidFill>
              <a:latin typeface="Century Gothic"/>
              <a:ea typeface="微软雅黑"/>
            </a:endParaRPr>
          </a:p>
        </p:txBody>
      </p:sp>
      <p:grpSp>
        <p:nvGrpSpPr>
          <p:cNvPr id="15" name="组合 14"/>
          <p:cNvGrpSpPr/>
          <p:nvPr/>
        </p:nvGrpSpPr>
        <p:grpSpPr>
          <a:xfrm>
            <a:off x="2051720" y="195393"/>
            <a:ext cx="3850074" cy="595312"/>
            <a:chOff x="2918862" y="591660"/>
            <a:chExt cx="3850074" cy="714375"/>
          </a:xfrm>
        </p:grpSpPr>
        <p:sp>
          <p:nvSpPr>
            <p:cNvPr id="17" name="AutoShape 2"/>
            <p:cNvSpPr>
              <a:spLocks noChangeArrowheads="1"/>
            </p:cNvSpPr>
            <p:nvPr/>
          </p:nvSpPr>
          <p:spPr bwMode="auto">
            <a:xfrm>
              <a:off x="2918862" y="591660"/>
              <a:ext cx="3695694" cy="714375"/>
            </a:xfrm>
            <a:prstGeom prst="roundRect">
              <a:avLst>
                <a:gd name="adj" fmla="val 11741"/>
              </a:avLst>
            </a:prstGeom>
            <a:gradFill flip="none" rotWithShape="1">
              <a:gsLst>
                <a:gs pos="0">
                  <a:srgbClr val="00DFF6"/>
                </a:gs>
                <a:gs pos="90000">
                  <a:srgbClr val="002774"/>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contourW="19050">
              <a:bevelT prst="convex"/>
              <a:bevelB w="0" h="0"/>
              <a:contourClr>
                <a:srgbClr val="AFEAFF"/>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defTabSz="475411" eaLnBrk="0" fontAlgn="ctr" hangingPunct="0">
                <a:spcBef>
                  <a:spcPts val="0"/>
                </a:spcBef>
                <a:spcAft>
                  <a:spcPts val="0"/>
                </a:spcAft>
                <a:buClr>
                  <a:srgbClr val="FF0000"/>
                </a:buClr>
                <a:buSzPct val="70000"/>
                <a:tabLst>
                  <a:tab pos="723900" algn="l"/>
                  <a:tab pos="1447800" algn="l"/>
                  <a:tab pos="2171700" algn="l"/>
                  <a:tab pos="2895600" algn="l"/>
                  <a:tab pos="3619500" algn="l"/>
                  <a:tab pos="4343400" algn="l"/>
                  <a:tab pos="5067300" algn="l"/>
                  <a:tab pos="5791200" algn="l"/>
                  <a:tab pos="6515100" algn="l"/>
                  <a:tab pos="7239000" algn="l"/>
                </a:tabLst>
                <a:defRPr/>
              </a:pPr>
              <a:endParaRPr lang="en-US" altLang="zh-CN" sz="1600" b="1" dirty="0">
                <a:solidFill>
                  <a:prstClr val="white"/>
                </a:solidFill>
                <a:latin typeface="微软雅黑" pitchFamily="34" charset="-122"/>
              </a:endParaRPr>
            </a:p>
          </p:txBody>
        </p:sp>
        <p:sp>
          <p:nvSpPr>
            <p:cNvPr id="18" name="TextBox 147"/>
            <p:cNvSpPr txBox="1">
              <a:spLocks noChangeArrowheads="1"/>
            </p:cNvSpPr>
            <p:nvPr/>
          </p:nvSpPr>
          <p:spPr bwMode="auto">
            <a:xfrm>
              <a:off x="3016122" y="671844"/>
              <a:ext cx="3752814" cy="553998"/>
            </a:xfrm>
            <a:prstGeom prst="rect">
              <a:avLst/>
            </a:prstGeom>
            <a:noFill/>
            <a:ln w="9525">
              <a:noFill/>
              <a:miter lim="800000"/>
              <a:headEnd/>
              <a:tailEnd/>
            </a:ln>
          </p:spPr>
          <p:txBody>
            <a:bodyPr wrap="square" anchor="ctr">
              <a:spAutoFit/>
            </a:bodyPr>
            <a:lstStyle/>
            <a:p>
              <a:pPr defTabSz="475411" fontAlgn="ctr">
                <a:spcBef>
                  <a:spcPts val="0"/>
                </a:spcBef>
                <a:spcAft>
                  <a:spcPts val="0"/>
                </a:spcAft>
                <a:buClr>
                  <a:srgbClr val="FF0000"/>
                </a:buClr>
                <a:buSzPct val="70000"/>
                <a:defRPr/>
              </a:pPr>
              <a:r>
                <a:rPr kumimoji="1" lang="zh-CN" altLang="en-US" sz="2400" dirty="0" smtClean="0">
                  <a:solidFill>
                    <a:prstClr val="white"/>
                  </a:solidFill>
                  <a:effectLst>
                    <a:reflection blurRad="6350" stA="50000" endA="300" endPos="50000" dist="29997" dir="5400000" sy="-100000" algn="bl" rotWithShape="0"/>
                  </a:effectLst>
                  <a:latin typeface="微软雅黑" pitchFamily="34" charset="-122"/>
                  <a:ea typeface="微软雅黑" pitchFamily="34" charset="-122"/>
                </a:rPr>
                <a:t>社工专业人才十分缺乏</a:t>
              </a:r>
              <a:endParaRPr kumimoji="1" lang="zh-CN" altLang="en-US" sz="2400" dirty="0">
                <a:solidFill>
                  <a:prstClr val="white"/>
                </a:solidFill>
                <a:effectLst>
                  <a:reflection blurRad="6350" stA="50000" endA="300" endPos="50000" dist="29997" dir="5400000" sy="-100000" algn="bl" rotWithShape="0"/>
                </a:effectLst>
                <a:latin typeface="微软雅黑" pitchFamily="34" charset="-122"/>
                <a:ea typeface="微软雅黑" pitchFamily="34" charset="-122"/>
              </a:endParaRPr>
            </a:p>
          </p:txBody>
        </p:sp>
      </p:grpSp>
    </p:spTree>
    <p:extLst>
      <p:ext uri="{BB962C8B-B14F-4D97-AF65-F5344CB8AC3E}">
        <p14:creationId xmlns:p14="http://schemas.microsoft.com/office/powerpoint/2010/main" val="88910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467544" y="1777380"/>
            <a:ext cx="3435341" cy="331145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lvl="0" defTabSz="475411" fontAlgn="auto">
              <a:lnSpc>
                <a:spcPct val="150000"/>
              </a:lnSpc>
              <a:spcBef>
                <a:spcPts val="0"/>
              </a:spcBef>
              <a:spcAft>
                <a:spcPts val="0"/>
              </a:spcAft>
            </a:pPr>
            <a:r>
              <a:rPr lang="zh-CN" altLang="en-US" b="1" dirty="0" smtClean="0">
                <a:solidFill>
                  <a:prstClr val="black"/>
                </a:solidFill>
              </a:rPr>
              <a:t>        济南市</a:t>
            </a:r>
            <a:r>
              <a:rPr lang="en-US" altLang="zh-CN" b="1" dirty="0">
                <a:solidFill>
                  <a:prstClr val="black"/>
                </a:solidFill>
              </a:rPr>
              <a:t>10</a:t>
            </a:r>
            <a:r>
              <a:rPr lang="zh-CN" altLang="en-US" b="1" dirty="0">
                <a:solidFill>
                  <a:prstClr val="black"/>
                </a:solidFill>
              </a:rPr>
              <a:t>年来总共有</a:t>
            </a:r>
            <a:r>
              <a:rPr lang="en-US" altLang="zh-CN" b="1" dirty="0">
                <a:solidFill>
                  <a:srgbClr val="FF0000"/>
                </a:solidFill>
              </a:rPr>
              <a:t>4015</a:t>
            </a:r>
            <a:r>
              <a:rPr lang="zh-CN" altLang="en-US" b="1" dirty="0">
                <a:solidFill>
                  <a:srgbClr val="FF0000"/>
                </a:solidFill>
              </a:rPr>
              <a:t>人</a:t>
            </a:r>
            <a:r>
              <a:rPr lang="zh-CN" altLang="en-US" b="1" dirty="0">
                <a:solidFill>
                  <a:prstClr val="black"/>
                </a:solidFill>
              </a:rPr>
              <a:t>通过社工职业水平考试，但目前从事专职社工职业的仅有</a:t>
            </a:r>
            <a:r>
              <a:rPr lang="en-US" altLang="zh-CN" b="1" dirty="0">
                <a:solidFill>
                  <a:srgbClr val="FF0000"/>
                </a:solidFill>
              </a:rPr>
              <a:t>600</a:t>
            </a:r>
            <a:r>
              <a:rPr lang="zh-CN" altLang="en-US" b="1" dirty="0">
                <a:solidFill>
                  <a:srgbClr val="FF0000"/>
                </a:solidFill>
              </a:rPr>
              <a:t>多人</a:t>
            </a:r>
            <a:r>
              <a:rPr lang="zh-CN" altLang="en-US" b="1" dirty="0">
                <a:solidFill>
                  <a:prstClr val="black"/>
                </a:solidFill>
              </a:rPr>
              <a:t>，还不到持证者的</a:t>
            </a:r>
            <a:r>
              <a:rPr lang="en-US" altLang="zh-CN" b="1" dirty="0">
                <a:solidFill>
                  <a:srgbClr val="FF0000"/>
                </a:solidFill>
              </a:rPr>
              <a:t>15%</a:t>
            </a:r>
            <a:r>
              <a:rPr lang="zh-CN" altLang="en-US" b="1" dirty="0">
                <a:solidFill>
                  <a:prstClr val="black"/>
                </a:solidFill>
              </a:rPr>
              <a:t>。目前济南常住人口约</a:t>
            </a:r>
            <a:r>
              <a:rPr lang="en-US" altLang="zh-CN" b="1" dirty="0">
                <a:solidFill>
                  <a:prstClr val="black"/>
                </a:solidFill>
              </a:rPr>
              <a:t>723</a:t>
            </a:r>
            <a:r>
              <a:rPr lang="zh-CN" altLang="en-US" b="1" dirty="0">
                <a:solidFill>
                  <a:prstClr val="black"/>
                </a:solidFill>
              </a:rPr>
              <a:t>万，按</a:t>
            </a:r>
            <a:r>
              <a:rPr lang="en-US" altLang="zh-CN" b="1" dirty="0">
                <a:solidFill>
                  <a:prstClr val="black"/>
                </a:solidFill>
              </a:rPr>
              <a:t>2‰</a:t>
            </a:r>
            <a:r>
              <a:rPr lang="zh-CN" altLang="en-US" b="1" dirty="0">
                <a:solidFill>
                  <a:prstClr val="black"/>
                </a:solidFill>
              </a:rPr>
              <a:t>的比例计算，应需要约</a:t>
            </a:r>
            <a:r>
              <a:rPr lang="en-US" altLang="zh-CN" b="1" dirty="0">
                <a:solidFill>
                  <a:srgbClr val="FF0000"/>
                </a:solidFill>
              </a:rPr>
              <a:t>1.4</a:t>
            </a:r>
            <a:r>
              <a:rPr lang="zh-CN" altLang="en-US" b="1" dirty="0">
                <a:solidFill>
                  <a:srgbClr val="FF0000"/>
                </a:solidFill>
              </a:rPr>
              <a:t>万</a:t>
            </a:r>
            <a:r>
              <a:rPr lang="zh-CN" altLang="en-US" b="1" dirty="0">
                <a:solidFill>
                  <a:prstClr val="black"/>
                </a:solidFill>
              </a:rPr>
              <a:t>专职社工。</a:t>
            </a:r>
          </a:p>
        </p:txBody>
      </p:sp>
      <p:sp>
        <p:nvSpPr>
          <p:cNvPr id="20" name="TextBox 19"/>
          <p:cNvSpPr txBox="1"/>
          <p:nvPr/>
        </p:nvSpPr>
        <p:spPr>
          <a:xfrm>
            <a:off x="129141" y="2506230"/>
            <a:ext cx="430887" cy="2823536"/>
          </a:xfrm>
          <a:prstGeom prst="rect">
            <a:avLst/>
          </a:prstGeom>
          <a:noFill/>
        </p:spPr>
        <p:txBody>
          <a:bodyPr vert="eaVert" wrap="square" rtlCol="0">
            <a:spAutoFit/>
          </a:bodyPr>
          <a:lstStyle/>
          <a:p>
            <a:pPr defTabSz="475411" fontAlgn="auto">
              <a:spcBef>
                <a:spcPts val="0"/>
              </a:spcBef>
              <a:spcAft>
                <a:spcPts val="0"/>
              </a:spcAft>
            </a:pPr>
            <a:r>
              <a:rPr lang="zh-CN" altLang="en-US" sz="1600" dirty="0" smtClean="0">
                <a:solidFill>
                  <a:prstClr val="black"/>
                </a:solidFill>
                <a:latin typeface="Century Gothic"/>
                <a:ea typeface="微软雅黑"/>
              </a:rPr>
              <a:t>数据来源：济南市社工协会</a:t>
            </a:r>
            <a:endParaRPr lang="zh-CN" altLang="en-US" sz="1600" dirty="0">
              <a:solidFill>
                <a:prstClr val="black"/>
              </a:solidFill>
              <a:latin typeface="Century Gothic"/>
              <a:ea typeface="微软雅黑"/>
            </a:endParaRPr>
          </a:p>
        </p:txBody>
      </p:sp>
      <p:sp>
        <p:nvSpPr>
          <p:cNvPr id="15" name="TextBox 147"/>
          <p:cNvSpPr txBox="1">
            <a:spLocks noChangeArrowheads="1"/>
          </p:cNvSpPr>
          <p:nvPr/>
        </p:nvSpPr>
        <p:spPr bwMode="auto">
          <a:xfrm>
            <a:off x="3016122" y="559874"/>
            <a:ext cx="3752814" cy="461665"/>
          </a:xfrm>
          <a:prstGeom prst="rect">
            <a:avLst/>
          </a:prstGeom>
          <a:noFill/>
          <a:ln w="9525">
            <a:noFill/>
            <a:miter lim="800000"/>
            <a:headEnd/>
            <a:tailEnd/>
          </a:ln>
        </p:spPr>
        <p:txBody>
          <a:bodyPr wrap="square" anchor="ctr">
            <a:spAutoFit/>
          </a:bodyPr>
          <a:lstStyle/>
          <a:p>
            <a:pPr defTabSz="475411" fontAlgn="ctr">
              <a:spcBef>
                <a:spcPts val="0"/>
              </a:spcBef>
              <a:spcAft>
                <a:spcPts val="0"/>
              </a:spcAft>
              <a:buClr>
                <a:srgbClr val="FF0000"/>
              </a:buClr>
              <a:buSzPct val="70000"/>
              <a:defRPr/>
            </a:pPr>
            <a:r>
              <a:rPr kumimoji="1" lang="zh-CN" altLang="en-US" sz="2400" dirty="0" smtClean="0">
                <a:solidFill>
                  <a:prstClr val="white"/>
                </a:solidFill>
                <a:effectLst>
                  <a:reflection blurRad="6350" stA="50000" endA="300" endPos="50000" dist="29997" dir="5400000" sy="-100000" algn="bl" rotWithShape="0"/>
                </a:effectLst>
                <a:latin typeface="微软雅黑" pitchFamily="34" charset="-122"/>
                <a:ea typeface="微软雅黑" pitchFamily="34" charset="-122"/>
              </a:rPr>
              <a:t>社会专业人才十分缺乏</a:t>
            </a:r>
            <a:endParaRPr kumimoji="1" lang="zh-CN" altLang="en-US" sz="2400" dirty="0">
              <a:solidFill>
                <a:prstClr val="white"/>
              </a:solidFill>
              <a:effectLst>
                <a:reflection blurRad="6350" stA="50000" endA="300" endPos="50000" dist="29997" dir="5400000" sy="-100000" algn="bl" rotWithShape="0"/>
              </a:effectLst>
              <a:latin typeface="微软雅黑" pitchFamily="34" charset="-122"/>
              <a:ea typeface="微软雅黑" pitchFamily="34" charset="-122"/>
            </a:endParaRPr>
          </a:p>
        </p:txBody>
      </p:sp>
      <p:grpSp>
        <p:nvGrpSpPr>
          <p:cNvPr id="18" name="组合 17"/>
          <p:cNvGrpSpPr/>
          <p:nvPr/>
        </p:nvGrpSpPr>
        <p:grpSpPr>
          <a:xfrm>
            <a:off x="2411760" y="195397"/>
            <a:ext cx="3850074" cy="595312"/>
            <a:chOff x="2918862" y="591660"/>
            <a:chExt cx="3850074" cy="714375"/>
          </a:xfrm>
        </p:grpSpPr>
        <p:sp>
          <p:nvSpPr>
            <p:cNvPr id="19" name="AutoShape 2"/>
            <p:cNvSpPr>
              <a:spLocks noChangeArrowheads="1"/>
            </p:cNvSpPr>
            <p:nvPr/>
          </p:nvSpPr>
          <p:spPr bwMode="auto">
            <a:xfrm>
              <a:off x="2918862" y="591660"/>
              <a:ext cx="3695694" cy="714375"/>
            </a:xfrm>
            <a:prstGeom prst="roundRect">
              <a:avLst>
                <a:gd name="adj" fmla="val 11741"/>
              </a:avLst>
            </a:prstGeom>
            <a:gradFill flip="none" rotWithShape="1">
              <a:gsLst>
                <a:gs pos="0">
                  <a:srgbClr val="00DFF6"/>
                </a:gs>
                <a:gs pos="90000">
                  <a:srgbClr val="002774"/>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contourW="19050">
              <a:bevelT prst="convex"/>
              <a:bevelB w="0" h="0"/>
              <a:contourClr>
                <a:srgbClr val="AFEAFF"/>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defTabSz="475411" eaLnBrk="0" fontAlgn="ctr" hangingPunct="0">
                <a:spcBef>
                  <a:spcPts val="0"/>
                </a:spcBef>
                <a:spcAft>
                  <a:spcPts val="0"/>
                </a:spcAft>
                <a:buClr>
                  <a:srgbClr val="FF0000"/>
                </a:buClr>
                <a:buSzPct val="70000"/>
                <a:tabLst>
                  <a:tab pos="723900" algn="l"/>
                  <a:tab pos="1447800" algn="l"/>
                  <a:tab pos="2171700" algn="l"/>
                  <a:tab pos="2895600" algn="l"/>
                  <a:tab pos="3619500" algn="l"/>
                  <a:tab pos="4343400" algn="l"/>
                  <a:tab pos="5067300" algn="l"/>
                  <a:tab pos="5791200" algn="l"/>
                  <a:tab pos="6515100" algn="l"/>
                  <a:tab pos="7239000" algn="l"/>
                </a:tabLst>
                <a:defRPr/>
              </a:pPr>
              <a:endParaRPr lang="en-US" altLang="zh-CN" sz="1600" b="1" dirty="0">
                <a:solidFill>
                  <a:prstClr val="white"/>
                </a:solidFill>
                <a:latin typeface="微软雅黑" pitchFamily="34" charset="-122"/>
              </a:endParaRPr>
            </a:p>
          </p:txBody>
        </p:sp>
        <p:sp>
          <p:nvSpPr>
            <p:cNvPr id="21" name="TextBox 147"/>
            <p:cNvSpPr txBox="1">
              <a:spLocks noChangeArrowheads="1"/>
            </p:cNvSpPr>
            <p:nvPr/>
          </p:nvSpPr>
          <p:spPr bwMode="auto">
            <a:xfrm>
              <a:off x="3016122" y="671844"/>
              <a:ext cx="3752814" cy="553998"/>
            </a:xfrm>
            <a:prstGeom prst="rect">
              <a:avLst/>
            </a:prstGeom>
            <a:noFill/>
            <a:ln w="9525">
              <a:noFill/>
              <a:miter lim="800000"/>
              <a:headEnd/>
              <a:tailEnd/>
            </a:ln>
          </p:spPr>
          <p:txBody>
            <a:bodyPr wrap="square" anchor="ctr">
              <a:spAutoFit/>
            </a:bodyPr>
            <a:lstStyle/>
            <a:p>
              <a:pPr defTabSz="475411" fontAlgn="ctr">
                <a:spcBef>
                  <a:spcPts val="0"/>
                </a:spcBef>
                <a:spcAft>
                  <a:spcPts val="0"/>
                </a:spcAft>
                <a:buClr>
                  <a:srgbClr val="FF0000"/>
                </a:buClr>
                <a:buSzPct val="70000"/>
                <a:defRPr/>
              </a:pPr>
              <a:r>
                <a:rPr kumimoji="1" lang="zh-CN" altLang="en-US" sz="2400" dirty="0" smtClean="0">
                  <a:solidFill>
                    <a:prstClr val="white"/>
                  </a:solidFill>
                  <a:effectLst>
                    <a:reflection blurRad="6350" stA="50000" endA="300" endPos="50000" dist="29997" dir="5400000" sy="-100000" algn="bl" rotWithShape="0"/>
                  </a:effectLst>
                  <a:latin typeface="微软雅黑" pitchFamily="34" charset="-122"/>
                  <a:ea typeface="微软雅黑" pitchFamily="34" charset="-122"/>
                </a:rPr>
                <a:t>社工专业人才十分缺乏</a:t>
              </a:r>
              <a:endParaRPr kumimoji="1" lang="zh-CN" altLang="en-US" sz="2400" dirty="0">
                <a:solidFill>
                  <a:prstClr val="white"/>
                </a:solidFill>
                <a:effectLst>
                  <a:reflection blurRad="6350" stA="50000" endA="300" endPos="50000" dist="29997" dir="5400000" sy="-100000" algn="bl" rotWithShape="0"/>
                </a:effectLst>
                <a:latin typeface="微软雅黑" pitchFamily="34" charset="-122"/>
                <a:ea typeface="微软雅黑" pitchFamily="34" charset="-122"/>
              </a:endParaRPr>
            </a:p>
          </p:txBody>
        </p:sp>
      </p:grpSp>
      <p:graphicFrame>
        <p:nvGraphicFramePr>
          <p:cNvPr id="10" name="图表 9"/>
          <p:cNvGraphicFramePr/>
          <p:nvPr>
            <p:extLst>
              <p:ext uri="{D42A27DB-BD31-4B8C-83A1-F6EECF244321}">
                <p14:modId xmlns:p14="http://schemas.microsoft.com/office/powerpoint/2010/main" val="509602392"/>
              </p:ext>
            </p:extLst>
          </p:nvPr>
        </p:nvGraphicFramePr>
        <p:xfrm>
          <a:off x="3741297" y="1175327"/>
          <a:ext cx="5369880" cy="451555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3548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10">
                                            <p:graphicEl>
                                              <a:chart seriesIdx="-3" categoryIdx="-3" bldStep="gridLegend"/>
                                            </p:graphicEl>
                                          </p:spTgt>
                                        </p:tgtEl>
                                        <p:attrNameLst>
                                          <p:attrName>style.visibility</p:attrName>
                                        </p:attrNameLst>
                                      </p:cBhvr>
                                      <p:to>
                                        <p:strVal val="visible"/>
                                      </p:to>
                                    </p:set>
                                    <p:anim calcmode="lin" valueType="num">
                                      <p:cBhvr additive="base">
                                        <p:cTn id="11" dur="500" fill="hold"/>
                                        <p:tgtEl>
                                          <p:spTgt spid="10">
                                            <p:graphicEl>
                                              <a:chart seriesIdx="-3" categoryIdx="-3" bldStep="gridLegend"/>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
                                            <p:graphicEl>
                                              <a:chart seriesIdx="-3" categoryIdx="-3" bldStep="gridLegend"/>
                                            </p:graphicEl>
                                          </p:spTgt>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10">
                                            <p:graphicEl>
                                              <a:chart seriesIdx="-4" categoryIdx="0" bldStep="category"/>
                                            </p:graphicEl>
                                          </p:spTgt>
                                        </p:tgtEl>
                                        <p:attrNameLst>
                                          <p:attrName>style.visibility</p:attrName>
                                        </p:attrNameLst>
                                      </p:cBhvr>
                                      <p:to>
                                        <p:strVal val="visible"/>
                                      </p:to>
                                    </p:set>
                                    <p:anim calcmode="lin" valueType="num">
                                      <p:cBhvr additive="base">
                                        <p:cTn id="16" dur="500" fill="hold"/>
                                        <p:tgtEl>
                                          <p:spTgt spid="10">
                                            <p:graphicEl>
                                              <a:chart seriesIdx="-4" categoryIdx="0" bldStep="category"/>
                                            </p:graphicEl>
                                          </p:spTgt>
                                        </p:tgtEl>
                                        <p:attrNameLst>
                                          <p:attrName>ppt_x</p:attrName>
                                        </p:attrNameLst>
                                      </p:cBhvr>
                                      <p:tavLst>
                                        <p:tav tm="0">
                                          <p:val>
                                            <p:strVal val="#ppt_x"/>
                                          </p:val>
                                        </p:tav>
                                        <p:tav tm="100000">
                                          <p:val>
                                            <p:strVal val="#ppt_x"/>
                                          </p:val>
                                        </p:tav>
                                      </p:tavLst>
                                    </p:anim>
                                    <p:anim calcmode="lin" valueType="num">
                                      <p:cBhvr additive="base">
                                        <p:cTn id="17" dur="500" fill="hold"/>
                                        <p:tgtEl>
                                          <p:spTgt spid="10">
                                            <p:graphicEl>
                                              <a:chart seriesIdx="-4" categoryIdx="0" bldStep="category"/>
                                            </p:graphicEl>
                                          </p:spTgt>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fill="hold" grpId="0" nodeType="afterEffect">
                                  <p:stCondLst>
                                    <p:cond delay="0"/>
                                  </p:stCondLst>
                                  <p:childTnLst>
                                    <p:set>
                                      <p:cBhvr>
                                        <p:cTn id="20" dur="1" fill="hold">
                                          <p:stCondLst>
                                            <p:cond delay="0"/>
                                          </p:stCondLst>
                                        </p:cTn>
                                        <p:tgtEl>
                                          <p:spTgt spid="10">
                                            <p:graphicEl>
                                              <a:chart seriesIdx="-4" categoryIdx="1" bldStep="category"/>
                                            </p:graphicEl>
                                          </p:spTgt>
                                        </p:tgtEl>
                                        <p:attrNameLst>
                                          <p:attrName>style.visibility</p:attrName>
                                        </p:attrNameLst>
                                      </p:cBhvr>
                                      <p:to>
                                        <p:strVal val="visible"/>
                                      </p:to>
                                    </p:set>
                                    <p:anim calcmode="lin" valueType="num">
                                      <p:cBhvr additive="base">
                                        <p:cTn id="21" dur="500" fill="hold"/>
                                        <p:tgtEl>
                                          <p:spTgt spid="10">
                                            <p:graphicEl>
                                              <a:chart seriesIdx="-4" categoryIdx="1" bldStep="category"/>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10">
                                            <p:graphicEl>
                                              <a:chart seriesIdx="-4" categoryIdx="1" bldStep="category"/>
                                            </p:graphicEl>
                                          </p:spTgt>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0">
                                            <p:graphicEl>
                                              <a:chart seriesIdx="-4" categoryIdx="2" bldStep="category"/>
                                            </p:graphicEl>
                                          </p:spTgt>
                                        </p:tgtEl>
                                        <p:attrNameLst>
                                          <p:attrName>style.visibility</p:attrName>
                                        </p:attrNameLst>
                                      </p:cBhvr>
                                      <p:to>
                                        <p:strVal val="visible"/>
                                      </p:to>
                                    </p:set>
                                    <p:anim calcmode="lin" valueType="num">
                                      <p:cBhvr additive="base">
                                        <p:cTn id="26" dur="500" fill="hold"/>
                                        <p:tgtEl>
                                          <p:spTgt spid="10">
                                            <p:graphicEl>
                                              <a:chart seriesIdx="-4" categoryIdx="2" bldStep="category"/>
                                            </p:graphicEl>
                                          </p:spTgt>
                                        </p:tgtEl>
                                        <p:attrNameLst>
                                          <p:attrName>ppt_x</p:attrName>
                                        </p:attrNameLst>
                                      </p:cBhvr>
                                      <p:tavLst>
                                        <p:tav tm="0">
                                          <p:val>
                                            <p:strVal val="#ppt_x"/>
                                          </p:val>
                                        </p:tav>
                                        <p:tav tm="100000">
                                          <p:val>
                                            <p:strVal val="#ppt_x"/>
                                          </p:val>
                                        </p:tav>
                                      </p:tavLst>
                                    </p:anim>
                                    <p:anim calcmode="lin" valueType="num">
                                      <p:cBhvr additive="base">
                                        <p:cTn id="27" dur="500" fill="hold"/>
                                        <p:tgtEl>
                                          <p:spTgt spid="10">
                                            <p:graphicEl>
                                              <a:chart seriesIdx="-4" categoryIdx="2" bldStep="category"/>
                                            </p:graphicEl>
                                          </p:spTgt>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2" presetClass="entr" presetSubtype="4" fill="hold" grpId="0" nodeType="afterEffect">
                                  <p:stCondLst>
                                    <p:cond delay="0"/>
                                  </p:stCondLst>
                                  <p:childTnLst>
                                    <p:set>
                                      <p:cBhvr>
                                        <p:cTn id="30" dur="1" fill="hold">
                                          <p:stCondLst>
                                            <p:cond delay="0"/>
                                          </p:stCondLst>
                                        </p:cTn>
                                        <p:tgtEl>
                                          <p:spTgt spid="10">
                                            <p:graphicEl>
                                              <a:chart seriesIdx="-4" categoryIdx="3" bldStep="category"/>
                                            </p:graphicEl>
                                          </p:spTgt>
                                        </p:tgtEl>
                                        <p:attrNameLst>
                                          <p:attrName>style.visibility</p:attrName>
                                        </p:attrNameLst>
                                      </p:cBhvr>
                                      <p:to>
                                        <p:strVal val="visible"/>
                                      </p:to>
                                    </p:set>
                                    <p:anim calcmode="lin" valueType="num">
                                      <p:cBhvr additive="base">
                                        <p:cTn id="31" dur="500" fill="hold"/>
                                        <p:tgtEl>
                                          <p:spTgt spid="10">
                                            <p:graphicEl>
                                              <a:chart seriesIdx="-4" categoryIdx="3" bldStep="category"/>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
                                            <p:graphicEl>
                                              <a:chart seriesIdx="-4" categoryIdx="3" bldStep="category"/>
                                            </p:graphicEl>
                                          </p:spTgt>
                                        </p:tgtEl>
                                        <p:attrNameLst>
                                          <p:attrName>ppt_y</p:attrName>
                                        </p:attrNameLst>
                                      </p:cBhvr>
                                      <p:tavLst>
                                        <p:tav tm="0">
                                          <p:val>
                                            <p:strVal val="1+#ppt_h/2"/>
                                          </p:val>
                                        </p:tav>
                                        <p:tav tm="100000">
                                          <p:val>
                                            <p:strVal val="#ppt_y"/>
                                          </p:val>
                                        </p:tav>
                                      </p:tavLst>
                                    </p:anim>
                                  </p:childTnLst>
                                </p:cTn>
                              </p:par>
                            </p:childTnLst>
                          </p:cTn>
                        </p:par>
                        <p:par>
                          <p:cTn id="33" fill="hold">
                            <p:stCondLst>
                              <p:cond delay="3000"/>
                            </p:stCondLst>
                            <p:childTnLst>
                              <p:par>
                                <p:cTn id="34" presetID="2" presetClass="entr" presetSubtype="4" fill="hold" grpId="0" nodeType="afterEffect">
                                  <p:stCondLst>
                                    <p:cond delay="0"/>
                                  </p:stCondLst>
                                  <p:childTnLst>
                                    <p:set>
                                      <p:cBhvr>
                                        <p:cTn id="35" dur="1" fill="hold">
                                          <p:stCondLst>
                                            <p:cond delay="0"/>
                                          </p:stCondLst>
                                        </p:cTn>
                                        <p:tgtEl>
                                          <p:spTgt spid="10">
                                            <p:graphicEl>
                                              <a:chart seriesIdx="-4" categoryIdx="4" bldStep="category"/>
                                            </p:graphicEl>
                                          </p:spTgt>
                                        </p:tgtEl>
                                        <p:attrNameLst>
                                          <p:attrName>style.visibility</p:attrName>
                                        </p:attrNameLst>
                                      </p:cBhvr>
                                      <p:to>
                                        <p:strVal val="visible"/>
                                      </p:to>
                                    </p:set>
                                    <p:anim calcmode="lin" valueType="num">
                                      <p:cBhvr additive="base">
                                        <p:cTn id="36" dur="500" fill="hold"/>
                                        <p:tgtEl>
                                          <p:spTgt spid="10">
                                            <p:graphicEl>
                                              <a:chart seriesIdx="-4" categoryIdx="4" bldStep="category"/>
                                            </p:graphicEl>
                                          </p:spTgt>
                                        </p:tgtEl>
                                        <p:attrNameLst>
                                          <p:attrName>ppt_x</p:attrName>
                                        </p:attrNameLst>
                                      </p:cBhvr>
                                      <p:tavLst>
                                        <p:tav tm="0">
                                          <p:val>
                                            <p:strVal val="#ppt_x"/>
                                          </p:val>
                                        </p:tav>
                                        <p:tav tm="100000">
                                          <p:val>
                                            <p:strVal val="#ppt_x"/>
                                          </p:val>
                                        </p:tav>
                                      </p:tavLst>
                                    </p:anim>
                                    <p:anim calcmode="lin" valueType="num">
                                      <p:cBhvr additive="base">
                                        <p:cTn id="37" dur="500" fill="hold"/>
                                        <p:tgtEl>
                                          <p:spTgt spid="10">
                                            <p:graphicEl>
                                              <a:chart seriesIdx="-4" categoryIdx="4" bldStep="category"/>
                                            </p:graphicEl>
                                          </p:spTgt>
                                        </p:tgtEl>
                                        <p:attrNameLst>
                                          <p:attrName>ppt_y</p:attrName>
                                        </p:attrNameLst>
                                      </p:cBhvr>
                                      <p:tavLst>
                                        <p:tav tm="0">
                                          <p:val>
                                            <p:strVal val="1+#ppt_h/2"/>
                                          </p:val>
                                        </p:tav>
                                        <p:tav tm="100000">
                                          <p:val>
                                            <p:strVal val="#ppt_y"/>
                                          </p:val>
                                        </p:tav>
                                      </p:tavLst>
                                    </p:anim>
                                  </p:childTnLst>
                                </p:cTn>
                              </p:par>
                            </p:childTnLst>
                          </p:cTn>
                        </p:par>
                        <p:par>
                          <p:cTn id="38" fill="hold">
                            <p:stCondLst>
                              <p:cond delay="3500"/>
                            </p:stCondLst>
                            <p:childTnLst>
                              <p:par>
                                <p:cTn id="39" presetID="2" presetClass="entr" presetSubtype="4" fill="hold" grpId="0" nodeType="afterEffect">
                                  <p:stCondLst>
                                    <p:cond delay="0"/>
                                  </p:stCondLst>
                                  <p:childTnLst>
                                    <p:set>
                                      <p:cBhvr>
                                        <p:cTn id="40" dur="1" fill="hold">
                                          <p:stCondLst>
                                            <p:cond delay="0"/>
                                          </p:stCondLst>
                                        </p:cTn>
                                        <p:tgtEl>
                                          <p:spTgt spid="10">
                                            <p:graphicEl>
                                              <a:chart seriesIdx="-4" categoryIdx="5" bldStep="category"/>
                                            </p:graphicEl>
                                          </p:spTgt>
                                        </p:tgtEl>
                                        <p:attrNameLst>
                                          <p:attrName>style.visibility</p:attrName>
                                        </p:attrNameLst>
                                      </p:cBhvr>
                                      <p:to>
                                        <p:strVal val="visible"/>
                                      </p:to>
                                    </p:set>
                                    <p:anim calcmode="lin" valueType="num">
                                      <p:cBhvr additive="base">
                                        <p:cTn id="41" dur="500" fill="hold"/>
                                        <p:tgtEl>
                                          <p:spTgt spid="10">
                                            <p:graphicEl>
                                              <a:chart seriesIdx="-4" categoryIdx="5" bldStep="category"/>
                                            </p:graphicEl>
                                          </p:spTgt>
                                        </p:tgtEl>
                                        <p:attrNameLst>
                                          <p:attrName>ppt_x</p:attrName>
                                        </p:attrNameLst>
                                      </p:cBhvr>
                                      <p:tavLst>
                                        <p:tav tm="0">
                                          <p:val>
                                            <p:strVal val="#ppt_x"/>
                                          </p:val>
                                        </p:tav>
                                        <p:tav tm="100000">
                                          <p:val>
                                            <p:strVal val="#ppt_x"/>
                                          </p:val>
                                        </p:tav>
                                      </p:tavLst>
                                    </p:anim>
                                    <p:anim calcmode="lin" valueType="num">
                                      <p:cBhvr additive="base">
                                        <p:cTn id="42" dur="500" fill="hold"/>
                                        <p:tgtEl>
                                          <p:spTgt spid="10">
                                            <p:graphicEl>
                                              <a:chart seriesIdx="-4" categoryIdx="5" bldStep="category"/>
                                            </p:graphicEl>
                                          </p:spTgt>
                                        </p:tgtEl>
                                        <p:attrNameLst>
                                          <p:attrName>ppt_y</p:attrName>
                                        </p:attrNameLst>
                                      </p:cBhvr>
                                      <p:tavLst>
                                        <p:tav tm="0">
                                          <p:val>
                                            <p:strVal val="1+#ppt_h/2"/>
                                          </p:val>
                                        </p:tav>
                                        <p:tav tm="100000">
                                          <p:val>
                                            <p:strVal val="#ppt_y"/>
                                          </p:val>
                                        </p:tav>
                                      </p:tavLst>
                                    </p:anim>
                                  </p:childTnLst>
                                </p:cTn>
                              </p:par>
                            </p:childTnLst>
                          </p:cTn>
                        </p:par>
                        <p:par>
                          <p:cTn id="43" fill="hold">
                            <p:stCondLst>
                              <p:cond delay="4000"/>
                            </p:stCondLst>
                            <p:childTnLst>
                              <p:par>
                                <p:cTn id="44" presetID="2" presetClass="entr" presetSubtype="4" fill="hold" grpId="0" nodeType="afterEffect">
                                  <p:stCondLst>
                                    <p:cond delay="0"/>
                                  </p:stCondLst>
                                  <p:childTnLst>
                                    <p:set>
                                      <p:cBhvr>
                                        <p:cTn id="45" dur="1" fill="hold">
                                          <p:stCondLst>
                                            <p:cond delay="0"/>
                                          </p:stCondLst>
                                        </p:cTn>
                                        <p:tgtEl>
                                          <p:spTgt spid="10">
                                            <p:graphicEl>
                                              <a:chart seriesIdx="-4" categoryIdx="6" bldStep="category"/>
                                            </p:graphicEl>
                                          </p:spTgt>
                                        </p:tgtEl>
                                        <p:attrNameLst>
                                          <p:attrName>style.visibility</p:attrName>
                                        </p:attrNameLst>
                                      </p:cBhvr>
                                      <p:to>
                                        <p:strVal val="visible"/>
                                      </p:to>
                                    </p:set>
                                    <p:anim calcmode="lin" valueType="num">
                                      <p:cBhvr additive="base">
                                        <p:cTn id="46" dur="500" fill="hold"/>
                                        <p:tgtEl>
                                          <p:spTgt spid="10">
                                            <p:graphicEl>
                                              <a:chart seriesIdx="-4" categoryIdx="6" bldStep="category"/>
                                            </p:graphicEl>
                                          </p:spTgt>
                                        </p:tgtEl>
                                        <p:attrNameLst>
                                          <p:attrName>ppt_x</p:attrName>
                                        </p:attrNameLst>
                                      </p:cBhvr>
                                      <p:tavLst>
                                        <p:tav tm="0">
                                          <p:val>
                                            <p:strVal val="#ppt_x"/>
                                          </p:val>
                                        </p:tav>
                                        <p:tav tm="100000">
                                          <p:val>
                                            <p:strVal val="#ppt_x"/>
                                          </p:val>
                                        </p:tav>
                                      </p:tavLst>
                                    </p:anim>
                                    <p:anim calcmode="lin" valueType="num">
                                      <p:cBhvr additive="base">
                                        <p:cTn id="47" dur="500" fill="hold"/>
                                        <p:tgtEl>
                                          <p:spTgt spid="10">
                                            <p:graphicEl>
                                              <a:chart seriesIdx="-4" categoryIdx="6" bldStep="category"/>
                                            </p:graphicEl>
                                          </p:spTgt>
                                        </p:tgtEl>
                                        <p:attrNameLst>
                                          <p:attrName>ppt_y</p:attrName>
                                        </p:attrNameLst>
                                      </p:cBhvr>
                                      <p:tavLst>
                                        <p:tav tm="0">
                                          <p:val>
                                            <p:strVal val="1+#ppt_h/2"/>
                                          </p:val>
                                        </p:tav>
                                        <p:tav tm="100000">
                                          <p:val>
                                            <p:strVal val="#ppt_y"/>
                                          </p:val>
                                        </p:tav>
                                      </p:tavLst>
                                    </p:anim>
                                  </p:childTnLst>
                                </p:cTn>
                              </p:par>
                            </p:childTnLst>
                          </p:cTn>
                        </p:par>
                        <p:par>
                          <p:cTn id="48" fill="hold">
                            <p:stCondLst>
                              <p:cond delay="4500"/>
                            </p:stCondLst>
                            <p:childTnLst>
                              <p:par>
                                <p:cTn id="49" presetID="2" presetClass="entr" presetSubtype="4" fill="hold" grpId="0" nodeType="afterEffect">
                                  <p:stCondLst>
                                    <p:cond delay="0"/>
                                  </p:stCondLst>
                                  <p:childTnLst>
                                    <p:set>
                                      <p:cBhvr>
                                        <p:cTn id="50" dur="1" fill="hold">
                                          <p:stCondLst>
                                            <p:cond delay="0"/>
                                          </p:stCondLst>
                                        </p:cTn>
                                        <p:tgtEl>
                                          <p:spTgt spid="10">
                                            <p:graphicEl>
                                              <a:chart seriesIdx="-4" categoryIdx="7" bldStep="category"/>
                                            </p:graphicEl>
                                          </p:spTgt>
                                        </p:tgtEl>
                                        <p:attrNameLst>
                                          <p:attrName>style.visibility</p:attrName>
                                        </p:attrNameLst>
                                      </p:cBhvr>
                                      <p:to>
                                        <p:strVal val="visible"/>
                                      </p:to>
                                    </p:set>
                                    <p:anim calcmode="lin" valueType="num">
                                      <p:cBhvr additive="base">
                                        <p:cTn id="51" dur="500" fill="hold"/>
                                        <p:tgtEl>
                                          <p:spTgt spid="10">
                                            <p:graphicEl>
                                              <a:chart seriesIdx="-4" categoryIdx="7" bldStep="category"/>
                                            </p:graphicEl>
                                          </p:spTgt>
                                        </p:tgtEl>
                                        <p:attrNameLst>
                                          <p:attrName>ppt_x</p:attrName>
                                        </p:attrNameLst>
                                      </p:cBhvr>
                                      <p:tavLst>
                                        <p:tav tm="0">
                                          <p:val>
                                            <p:strVal val="#ppt_x"/>
                                          </p:val>
                                        </p:tav>
                                        <p:tav tm="100000">
                                          <p:val>
                                            <p:strVal val="#ppt_x"/>
                                          </p:val>
                                        </p:tav>
                                      </p:tavLst>
                                    </p:anim>
                                    <p:anim calcmode="lin" valueType="num">
                                      <p:cBhvr additive="base">
                                        <p:cTn id="52" dur="500" fill="hold"/>
                                        <p:tgtEl>
                                          <p:spTgt spid="10">
                                            <p:graphicEl>
                                              <a:chart seriesIdx="-4" categoryIdx="7" bldStep="category"/>
                                            </p:graphicEl>
                                          </p:spTgt>
                                        </p:tgtEl>
                                        <p:attrNameLst>
                                          <p:attrName>ppt_y</p:attrName>
                                        </p:attrNameLst>
                                      </p:cBhvr>
                                      <p:tavLst>
                                        <p:tav tm="0">
                                          <p:val>
                                            <p:strVal val="1+#ppt_h/2"/>
                                          </p:val>
                                        </p:tav>
                                        <p:tav tm="100000">
                                          <p:val>
                                            <p:strVal val="#ppt_y"/>
                                          </p:val>
                                        </p:tav>
                                      </p:tavLst>
                                    </p:anim>
                                  </p:childTnLst>
                                </p:cTn>
                              </p:par>
                            </p:childTnLst>
                          </p:cTn>
                        </p:par>
                        <p:par>
                          <p:cTn id="53" fill="hold">
                            <p:stCondLst>
                              <p:cond delay="5000"/>
                            </p:stCondLst>
                            <p:childTnLst>
                              <p:par>
                                <p:cTn id="54" presetID="2" presetClass="entr" presetSubtype="4" fill="hold" grpId="0" nodeType="afterEffect">
                                  <p:stCondLst>
                                    <p:cond delay="0"/>
                                  </p:stCondLst>
                                  <p:childTnLst>
                                    <p:set>
                                      <p:cBhvr>
                                        <p:cTn id="55" dur="1" fill="hold">
                                          <p:stCondLst>
                                            <p:cond delay="0"/>
                                          </p:stCondLst>
                                        </p:cTn>
                                        <p:tgtEl>
                                          <p:spTgt spid="10">
                                            <p:graphicEl>
                                              <a:chart seriesIdx="-4" categoryIdx="8" bldStep="category"/>
                                            </p:graphicEl>
                                          </p:spTgt>
                                        </p:tgtEl>
                                        <p:attrNameLst>
                                          <p:attrName>style.visibility</p:attrName>
                                        </p:attrNameLst>
                                      </p:cBhvr>
                                      <p:to>
                                        <p:strVal val="visible"/>
                                      </p:to>
                                    </p:set>
                                    <p:anim calcmode="lin" valueType="num">
                                      <p:cBhvr additive="base">
                                        <p:cTn id="56" dur="500" fill="hold"/>
                                        <p:tgtEl>
                                          <p:spTgt spid="10">
                                            <p:graphicEl>
                                              <a:chart seriesIdx="-4" categoryIdx="8" bldStep="category"/>
                                            </p:graphicEl>
                                          </p:spTgt>
                                        </p:tgtEl>
                                        <p:attrNameLst>
                                          <p:attrName>ppt_x</p:attrName>
                                        </p:attrNameLst>
                                      </p:cBhvr>
                                      <p:tavLst>
                                        <p:tav tm="0">
                                          <p:val>
                                            <p:strVal val="#ppt_x"/>
                                          </p:val>
                                        </p:tav>
                                        <p:tav tm="100000">
                                          <p:val>
                                            <p:strVal val="#ppt_x"/>
                                          </p:val>
                                        </p:tav>
                                      </p:tavLst>
                                    </p:anim>
                                    <p:anim calcmode="lin" valueType="num">
                                      <p:cBhvr additive="base">
                                        <p:cTn id="57" dur="500" fill="hold"/>
                                        <p:tgtEl>
                                          <p:spTgt spid="10">
                                            <p:graphicEl>
                                              <a:chart seriesIdx="-4" categoryIdx="8" bldStep="category"/>
                                            </p:graphicEl>
                                          </p:spTgt>
                                        </p:tgtEl>
                                        <p:attrNameLst>
                                          <p:attrName>ppt_y</p:attrName>
                                        </p:attrNameLst>
                                      </p:cBhvr>
                                      <p:tavLst>
                                        <p:tav tm="0">
                                          <p:val>
                                            <p:strVal val="1+#ppt_h/2"/>
                                          </p:val>
                                        </p:tav>
                                        <p:tav tm="100000">
                                          <p:val>
                                            <p:strVal val="#ppt_y"/>
                                          </p:val>
                                        </p:tav>
                                      </p:tavLst>
                                    </p:anim>
                                  </p:childTnLst>
                                </p:cTn>
                              </p:par>
                            </p:childTnLst>
                          </p:cTn>
                        </p:par>
                        <p:par>
                          <p:cTn id="58" fill="hold">
                            <p:stCondLst>
                              <p:cond delay="5500"/>
                            </p:stCondLst>
                            <p:childTnLst>
                              <p:par>
                                <p:cTn id="59" presetID="2" presetClass="entr" presetSubtype="4" fill="hold" grpId="0" nodeType="afterEffect">
                                  <p:stCondLst>
                                    <p:cond delay="0"/>
                                  </p:stCondLst>
                                  <p:childTnLst>
                                    <p:set>
                                      <p:cBhvr>
                                        <p:cTn id="60" dur="1" fill="hold">
                                          <p:stCondLst>
                                            <p:cond delay="0"/>
                                          </p:stCondLst>
                                        </p:cTn>
                                        <p:tgtEl>
                                          <p:spTgt spid="10">
                                            <p:graphicEl>
                                              <a:chart seriesIdx="-4" categoryIdx="9" bldStep="category"/>
                                            </p:graphicEl>
                                          </p:spTgt>
                                        </p:tgtEl>
                                        <p:attrNameLst>
                                          <p:attrName>style.visibility</p:attrName>
                                        </p:attrNameLst>
                                      </p:cBhvr>
                                      <p:to>
                                        <p:strVal val="visible"/>
                                      </p:to>
                                    </p:set>
                                    <p:anim calcmode="lin" valueType="num">
                                      <p:cBhvr additive="base">
                                        <p:cTn id="61" dur="500" fill="hold"/>
                                        <p:tgtEl>
                                          <p:spTgt spid="10">
                                            <p:graphicEl>
                                              <a:chart seriesIdx="-4" categoryIdx="9" bldStep="category"/>
                                            </p:graphicEl>
                                          </p:spTgt>
                                        </p:tgtEl>
                                        <p:attrNameLst>
                                          <p:attrName>ppt_x</p:attrName>
                                        </p:attrNameLst>
                                      </p:cBhvr>
                                      <p:tavLst>
                                        <p:tav tm="0">
                                          <p:val>
                                            <p:strVal val="#ppt_x"/>
                                          </p:val>
                                        </p:tav>
                                        <p:tav tm="100000">
                                          <p:val>
                                            <p:strVal val="#ppt_x"/>
                                          </p:val>
                                        </p:tav>
                                      </p:tavLst>
                                    </p:anim>
                                    <p:anim calcmode="lin" valueType="num">
                                      <p:cBhvr additive="base">
                                        <p:cTn id="62" dur="500" fill="hold"/>
                                        <p:tgtEl>
                                          <p:spTgt spid="10">
                                            <p:graphicEl>
                                              <a:chart seriesIdx="-4" categoryIdx="9" bldStep="category"/>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Graphic spid="10" grpId="0">
        <p:bldSub>
          <a:bldChart bld="category"/>
        </p:bldSub>
      </p:bldGraphic>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755576" y="625252"/>
            <a:ext cx="5688632" cy="532453"/>
          </a:xfrm>
        </p:spPr>
        <p:txBody>
          <a:bodyPr/>
          <a:lstStyle/>
          <a:p>
            <a:pPr marL="457200" lvl="0" indent="-457200">
              <a:spcBef>
                <a:spcPct val="20000"/>
              </a:spcBef>
              <a:buClr>
                <a:srgbClr val="0070C0"/>
              </a:buClr>
              <a:buSzPct val="80000"/>
              <a:buFont typeface="Wingdings" panose="05000000000000000000" pitchFamily="2" charset="2"/>
              <a:buChar char="p"/>
              <a:defRPr/>
            </a:pPr>
            <a:r>
              <a:rPr lang="zh-CN" altLang="en-US" sz="2800" b="1" dirty="0" smtClean="0">
                <a:solidFill>
                  <a:srgbClr val="FF0000"/>
                </a:solidFill>
                <a:latin typeface="宋体"/>
                <a:ea typeface="宋体"/>
              </a:rPr>
              <a:t>社区志愿者</a:t>
            </a:r>
            <a:endParaRPr lang="en-US" altLang="zh-CN" sz="2800" b="1" dirty="0">
              <a:solidFill>
                <a:srgbClr val="FF0000"/>
              </a:solidFill>
              <a:latin typeface="宋体"/>
              <a:ea typeface="宋体"/>
            </a:endParaRPr>
          </a:p>
        </p:txBody>
      </p:sp>
      <p:sp>
        <p:nvSpPr>
          <p:cNvPr id="61443" name="Rectangle 3"/>
          <p:cNvSpPr>
            <a:spLocks noGrp="1" noChangeArrowheads="1"/>
          </p:cNvSpPr>
          <p:nvPr>
            <p:ph type="body" idx="1"/>
          </p:nvPr>
        </p:nvSpPr>
        <p:spPr>
          <a:xfrm>
            <a:off x="467544" y="1125738"/>
            <a:ext cx="8352928" cy="2091802"/>
          </a:xfrm>
        </p:spPr>
        <p:txBody>
          <a:bodyPr/>
          <a:lstStyle/>
          <a:p>
            <a:pPr marL="0" indent="0" eaLnBrk="1" hangingPunct="1">
              <a:buNone/>
            </a:pPr>
            <a:r>
              <a:rPr lang="zh-CN" altLang="en-US" sz="2400" b="1" dirty="0" smtClean="0">
                <a:latin typeface="+mn-ea"/>
              </a:rPr>
              <a:t>    据中国志愿者协会统计，目前中国志愿者有</a:t>
            </a:r>
            <a:r>
              <a:rPr lang="en-US" altLang="zh-CN" sz="2400" b="1" dirty="0" smtClean="0">
                <a:solidFill>
                  <a:srgbClr val="FF0000"/>
                </a:solidFill>
                <a:latin typeface="+mn-ea"/>
              </a:rPr>
              <a:t>1.3</a:t>
            </a:r>
            <a:r>
              <a:rPr lang="zh-CN" altLang="en-US" sz="2400" b="1" dirty="0" smtClean="0">
                <a:solidFill>
                  <a:srgbClr val="FF0000"/>
                </a:solidFill>
                <a:latin typeface="+mn-ea"/>
              </a:rPr>
              <a:t>亿</a:t>
            </a:r>
            <a:r>
              <a:rPr lang="zh-CN" altLang="en-US" sz="2400" b="1" dirty="0" smtClean="0">
                <a:latin typeface="+mn-ea"/>
              </a:rPr>
              <a:t>左右，只占人口总数的</a:t>
            </a:r>
            <a:r>
              <a:rPr lang="en-US" altLang="zh-CN" sz="2400" b="1" dirty="0" smtClean="0">
                <a:solidFill>
                  <a:srgbClr val="FF0000"/>
                </a:solidFill>
                <a:latin typeface="+mn-ea"/>
              </a:rPr>
              <a:t>10</a:t>
            </a:r>
            <a:r>
              <a:rPr lang="zh-CN" altLang="en-US" sz="2400" b="1" dirty="0" smtClean="0">
                <a:solidFill>
                  <a:srgbClr val="FF0000"/>
                </a:solidFill>
                <a:latin typeface="+mn-ea"/>
              </a:rPr>
              <a:t>％</a:t>
            </a:r>
            <a:r>
              <a:rPr lang="zh-CN" altLang="en-US" sz="2400" b="1" dirty="0" smtClean="0">
                <a:latin typeface="+mn-ea"/>
              </a:rPr>
              <a:t>，且经常性参加志愿活动的人比较少。而在美国，据统计，</a:t>
            </a:r>
            <a:r>
              <a:rPr lang="en-US" altLang="zh-CN" sz="2400" b="1" dirty="0">
                <a:latin typeface="+mn-ea"/>
              </a:rPr>
              <a:t>13</a:t>
            </a:r>
            <a:r>
              <a:rPr lang="zh-CN" altLang="en-US" sz="2400" b="1" dirty="0">
                <a:latin typeface="+mn-ea"/>
              </a:rPr>
              <a:t>岁以上的公民中</a:t>
            </a:r>
            <a:r>
              <a:rPr lang="zh-CN" altLang="en-US" sz="2400" b="1" dirty="0" smtClean="0">
                <a:latin typeface="+mn-ea"/>
              </a:rPr>
              <a:t>，志愿者比例大约占到</a:t>
            </a:r>
            <a:r>
              <a:rPr lang="en-US" altLang="zh-CN" sz="2400" b="1" dirty="0" smtClean="0">
                <a:solidFill>
                  <a:srgbClr val="FF0000"/>
                </a:solidFill>
                <a:latin typeface="+mn-ea"/>
              </a:rPr>
              <a:t>40</a:t>
            </a:r>
            <a:r>
              <a:rPr lang="zh-CN" altLang="en-US" sz="2400" b="1" dirty="0" smtClean="0">
                <a:solidFill>
                  <a:srgbClr val="FF0000"/>
                </a:solidFill>
                <a:latin typeface="+mn-ea"/>
              </a:rPr>
              <a:t>％－</a:t>
            </a:r>
            <a:r>
              <a:rPr lang="en-US" altLang="zh-CN" sz="2400" b="1" dirty="0" smtClean="0">
                <a:solidFill>
                  <a:srgbClr val="FF0000"/>
                </a:solidFill>
                <a:latin typeface="+mn-ea"/>
              </a:rPr>
              <a:t>50</a:t>
            </a:r>
            <a:r>
              <a:rPr lang="zh-CN" altLang="en-US" sz="2400" b="1" dirty="0" smtClean="0">
                <a:solidFill>
                  <a:srgbClr val="FF0000"/>
                </a:solidFill>
                <a:latin typeface="+mn-ea"/>
              </a:rPr>
              <a:t>％</a:t>
            </a:r>
            <a:r>
              <a:rPr lang="zh-CN" altLang="en-US" sz="2400" b="1" dirty="0" smtClean="0">
                <a:latin typeface="+mn-ea"/>
              </a:rPr>
              <a:t>，他们</a:t>
            </a:r>
            <a:r>
              <a:rPr lang="zh-CN" altLang="en-US" sz="2400" b="1" dirty="0">
                <a:latin typeface="+mn-ea"/>
              </a:rPr>
              <a:t>平均每周参加志愿服务</a:t>
            </a:r>
            <a:r>
              <a:rPr lang="en-US" altLang="zh-CN" sz="2400" b="1" dirty="0">
                <a:solidFill>
                  <a:srgbClr val="FF0000"/>
                </a:solidFill>
                <a:latin typeface="+mn-ea"/>
              </a:rPr>
              <a:t>4</a:t>
            </a:r>
            <a:r>
              <a:rPr lang="zh-CN" altLang="en-US" sz="2400" b="1" dirty="0">
                <a:solidFill>
                  <a:srgbClr val="FF0000"/>
                </a:solidFill>
                <a:latin typeface="+mn-ea"/>
              </a:rPr>
              <a:t>小时</a:t>
            </a:r>
            <a:r>
              <a:rPr lang="zh-CN" altLang="en-US" sz="2400" b="1" dirty="0" smtClean="0">
                <a:latin typeface="+mn-ea"/>
              </a:rPr>
              <a:t>左右。</a:t>
            </a:r>
            <a:endParaRPr lang="zh-CN" altLang="en-US" sz="2400" b="1" dirty="0">
              <a:latin typeface="+mn-ea"/>
            </a:endParaRPr>
          </a:p>
        </p:txBody>
      </p:sp>
      <p:sp>
        <p:nvSpPr>
          <p:cNvPr id="3" name="矩形 2"/>
          <p:cNvSpPr/>
          <p:nvPr/>
        </p:nvSpPr>
        <p:spPr>
          <a:xfrm>
            <a:off x="467544" y="700723"/>
            <a:ext cx="8352928" cy="237280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3289548"/>
            <a:ext cx="2880320" cy="2275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3289548"/>
            <a:ext cx="2880320" cy="2281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176" y="3289548"/>
            <a:ext cx="2808312" cy="22756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5013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a:xfrm>
            <a:off x="395536" y="343979"/>
            <a:ext cx="8856984" cy="893341"/>
          </a:xfrm>
        </p:spPr>
        <p:txBody>
          <a:bodyPr/>
          <a:lstStyle/>
          <a:p>
            <a:pPr eaLnBrk="1" hangingPunct="1"/>
            <a:r>
              <a:rPr lang="zh-CN" altLang="en-US" sz="3600" b="1" dirty="0" smtClean="0">
                <a:solidFill>
                  <a:srgbClr val="FF0000"/>
                </a:solidFill>
                <a:latin typeface="黑体" pitchFamily="2" charset="-122"/>
                <a:ea typeface="黑体" pitchFamily="2" charset="-122"/>
              </a:rPr>
              <a:t>三、进一步创新社区治理 强化社区自治</a:t>
            </a:r>
            <a:r>
              <a:rPr lang="en-US" altLang="zh-CN" sz="3600" b="1" dirty="0" smtClean="0">
                <a:solidFill>
                  <a:srgbClr val="FF0000"/>
                </a:solidFill>
                <a:latin typeface="黑体" pitchFamily="2" charset="-122"/>
                <a:ea typeface="黑体" pitchFamily="2" charset="-122"/>
              </a:rPr>
              <a:t/>
            </a:r>
            <a:br>
              <a:rPr lang="en-US" altLang="zh-CN" sz="3600" b="1" dirty="0" smtClean="0">
                <a:solidFill>
                  <a:srgbClr val="FF0000"/>
                </a:solidFill>
                <a:latin typeface="黑体" pitchFamily="2" charset="-122"/>
                <a:ea typeface="黑体" pitchFamily="2" charset="-122"/>
              </a:rPr>
            </a:br>
            <a:r>
              <a:rPr lang="en-US" altLang="zh-CN" sz="3600" b="1" dirty="0">
                <a:solidFill>
                  <a:srgbClr val="FF0000"/>
                </a:solidFill>
                <a:latin typeface="黑体" pitchFamily="2" charset="-122"/>
                <a:ea typeface="黑体" pitchFamily="2" charset="-122"/>
              </a:rPr>
              <a:t> </a:t>
            </a:r>
            <a:r>
              <a:rPr lang="en-US" altLang="zh-CN" sz="3600" b="1" dirty="0" smtClean="0">
                <a:solidFill>
                  <a:srgbClr val="FF0000"/>
                </a:solidFill>
                <a:latin typeface="黑体" pitchFamily="2" charset="-122"/>
                <a:ea typeface="黑体" pitchFamily="2" charset="-122"/>
              </a:rPr>
              <a:t>   </a:t>
            </a:r>
            <a:r>
              <a:rPr lang="zh-CN" altLang="en-US" sz="3600" b="1" dirty="0" smtClean="0">
                <a:solidFill>
                  <a:srgbClr val="FF0000"/>
                </a:solidFill>
                <a:latin typeface="黑体" pitchFamily="2" charset="-122"/>
                <a:ea typeface="黑体" pitchFamily="2" charset="-122"/>
              </a:rPr>
              <a:t>和服务功能</a:t>
            </a:r>
          </a:p>
        </p:txBody>
      </p:sp>
      <p:graphicFrame>
        <p:nvGraphicFramePr>
          <p:cNvPr id="6" name="内容占位符 5"/>
          <p:cNvGraphicFramePr>
            <a:graphicFrameLocks noGrp="1"/>
          </p:cNvGraphicFramePr>
          <p:nvPr>
            <p:ph idx="1"/>
            <p:extLst>
              <p:ext uri="{D42A27DB-BD31-4B8C-83A1-F6EECF244321}">
                <p14:modId xmlns:p14="http://schemas.microsoft.com/office/powerpoint/2010/main" val="1927856169"/>
              </p:ext>
            </p:extLst>
          </p:nvPr>
        </p:nvGraphicFramePr>
        <p:xfrm>
          <a:off x="611560" y="1297328"/>
          <a:ext cx="8136904" cy="43204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0620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395610" y="157201"/>
            <a:ext cx="8424862" cy="1013354"/>
          </a:xfrm>
        </p:spPr>
        <p:txBody>
          <a:bodyPr/>
          <a:lstStyle/>
          <a:p>
            <a:pPr algn="ctr" eaLnBrk="1" hangingPunct="1"/>
            <a:r>
              <a:rPr lang="zh-CN" altLang="en-US" sz="3600" b="1" dirty="0" smtClean="0">
                <a:solidFill>
                  <a:schemeClr val="tx1"/>
                </a:solidFill>
                <a:latin typeface="黑体" pitchFamily="2" charset="-122"/>
                <a:ea typeface="黑体" pitchFamily="2" charset="-122"/>
              </a:rPr>
              <a:t>创新社区治理 强化社区自治和服务功能</a:t>
            </a:r>
          </a:p>
        </p:txBody>
      </p:sp>
      <p:graphicFrame>
        <p:nvGraphicFramePr>
          <p:cNvPr id="8" name="图示 7"/>
          <p:cNvGraphicFramePr/>
          <p:nvPr>
            <p:extLst>
              <p:ext uri="{D42A27DB-BD31-4B8C-83A1-F6EECF244321}">
                <p14:modId xmlns:p14="http://schemas.microsoft.com/office/powerpoint/2010/main" val="810001434"/>
              </p:ext>
            </p:extLst>
          </p:nvPr>
        </p:nvGraphicFramePr>
        <p:xfrm>
          <a:off x="179512" y="1547804"/>
          <a:ext cx="8784976" cy="33337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172" name="TextBox 8"/>
          <p:cNvSpPr txBox="1">
            <a:spLocks noChangeArrowheads="1"/>
          </p:cNvSpPr>
          <p:nvPr/>
        </p:nvSpPr>
        <p:spPr bwMode="auto">
          <a:xfrm>
            <a:off x="690414" y="1768669"/>
            <a:ext cx="857250" cy="584775"/>
          </a:xfrm>
          <a:prstGeom prst="rect">
            <a:avLst/>
          </a:prstGeom>
          <a:noFill/>
          <a:ln w="9525">
            <a:noFill/>
            <a:miter lim="800000"/>
            <a:headEnd/>
            <a:tailEnd/>
          </a:ln>
        </p:spPr>
        <p:txBody>
          <a:bodyPr>
            <a:spAutoFit/>
          </a:bodyPr>
          <a:lstStyle/>
          <a:p>
            <a:r>
              <a:rPr lang="zh-CN" altLang="en-US" sz="3200" b="1" dirty="0">
                <a:solidFill>
                  <a:srgbClr val="FF0000"/>
                </a:solidFill>
                <a:latin typeface="黑体" pitchFamily="2" charset="-122"/>
                <a:ea typeface="黑体" pitchFamily="2" charset="-122"/>
              </a:rPr>
              <a:t>一</a:t>
            </a:r>
          </a:p>
        </p:txBody>
      </p:sp>
      <p:sp>
        <p:nvSpPr>
          <p:cNvPr id="7173" name="TextBox 9"/>
          <p:cNvSpPr txBox="1">
            <a:spLocks noChangeArrowheads="1"/>
          </p:cNvSpPr>
          <p:nvPr/>
        </p:nvSpPr>
        <p:spPr bwMode="auto">
          <a:xfrm>
            <a:off x="683571" y="2857500"/>
            <a:ext cx="642937" cy="584775"/>
          </a:xfrm>
          <a:prstGeom prst="rect">
            <a:avLst/>
          </a:prstGeom>
          <a:noFill/>
          <a:ln w="9525">
            <a:noFill/>
            <a:miter lim="800000"/>
            <a:headEnd/>
            <a:tailEnd/>
          </a:ln>
        </p:spPr>
        <p:txBody>
          <a:bodyPr>
            <a:spAutoFit/>
          </a:bodyPr>
          <a:lstStyle/>
          <a:p>
            <a:r>
              <a:rPr lang="zh-CN" altLang="en-US" sz="3200" b="1" dirty="0">
                <a:solidFill>
                  <a:srgbClr val="FF0000"/>
                </a:solidFill>
                <a:latin typeface="黑体" pitchFamily="2" charset="-122"/>
                <a:ea typeface="黑体" pitchFamily="2" charset="-122"/>
              </a:rPr>
              <a:t>二</a:t>
            </a:r>
          </a:p>
        </p:txBody>
      </p:sp>
      <p:sp>
        <p:nvSpPr>
          <p:cNvPr id="7174" name="TextBox 10"/>
          <p:cNvSpPr txBox="1">
            <a:spLocks noChangeArrowheads="1"/>
          </p:cNvSpPr>
          <p:nvPr/>
        </p:nvSpPr>
        <p:spPr bwMode="auto">
          <a:xfrm>
            <a:off x="683568" y="4009628"/>
            <a:ext cx="596638" cy="584775"/>
          </a:xfrm>
          <a:prstGeom prst="rect">
            <a:avLst/>
          </a:prstGeom>
          <a:noFill/>
          <a:ln w="9525">
            <a:noFill/>
            <a:miter lim="800000"/>
            <a:headEnd/>
            <a:tailEnd/>
          </a:ln>
        </p:spPr>
        <p:txBody>
          <a:bodyPr wrap="none">
            <a:spAutoFit/>
          </a:bodyPr>
          <a:lstStyle/>
          <a:p>
            <a:r>
              <a:rPr lang="zh-CN" altLang="en-US" sz="3200" b="1" dirty="0">
                <a:solidFill>
                  <a:srgbClr val="FF0000"/>
                </a:solidFill>
                <a:latin typeface="黑体" pitchFamily="2" charset="-122"/>
                <a:ea typeface="黑体" pitchFamily="2" charset="-122"/>
              </a:rPr>
              <a:t>三</a:t>
            </a:r>
          </a:p>
        </p:txBody>
      </p:sp>
    </p:spTree>
    <p:extLst>
      <p:ext uri="{BB962C8B-B14F-4D97-AF65-F5344CB8AC3E}">
        <p14:creationId xmlns:p14="http://schemas.microsoft.com/office/powerpoint/2010/main" val="1871079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5576" y="1417340"/>
            <a:ext cx="8280920" cy="186204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CN" altLang="en-US" sz="115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谢谢大家！</a:t>
            </a:r>
            <a:endParaRPr lang="zh-CN" altLang="en-US" sz="115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 name="TextBox 1"/>
          <p:cNvSpPr txBox="1"/>
          <p:nvPr/>
        </p:nvSpPr>
        <p:spPr>
          <a:xfrm>
            <a:off x="2555776" y="4081636"/>
            <a:ext cx="3441968" cy="830997"/>
          </a:xfrm>
          <a:prstGeom prst="rect">
            <a:avLst/>
          </a:prstGeom>
          <a:noFill/>
        </p:spPr>
        <p:txBody>
          <a:bodyPr wrap="none" rtlCol="0">
            <a:spAutoFit/>
          </a:bodyPr>
          <a:lstStyle/>
          <a:p>
            <a:r>
              <a:rPr lang="zh-CN" altLang="en-US" sz="2800" b="1" dirty="0" smtClean="0">
                <a:latin typeface="+mn-ea"/>
                <a:ea typeface="+mn-ea"/>
              </a:rPr>
              <a:t>王铭   </a:t>
            </a:r>
            <a:r>
              <a:rPr lang="en-US" altLang="zh-CN" sz="2800" b="1" dirty="0" smtClean="0">
                <a:latin typeface="+mn-ea"/>
                <a:ea typeface="+mn-ea"/>
              </a:rPr>
              <a:t>13573128815</a:t>
            </a:r>
          </a:p>
          <a:p>
            <a:r>
              <a:rPr lang="en-US" altLang="zh-CN" sz="2000" b="1" dirty="0"/>
              <a:t> </a:t>
            </a:r>
            <a:r>
              <a:rPr lang="en-US" altLang="zh-CN" sz="2000" b="1" dirty="0" smtClean="0"/>
              <a:t>         </a:t>
            </a:r>
            <a:endParaRPr lang="zh-CN" altLang="en-US" sz="2000" b="1" dirty="0"/>
          </a:p>
        </p:txBody>
      </p:sp>
    </p:spTree>
    <p:extLst>
      <p:ext uri="{BB962C8B-B14F-4D97-AF65-F5344CB8AC3E}">
        <p14:creationId xmlns:p14="http://schemas.microsoft.com/office/powerpoint/2010/main" val="1913911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395610" y="157201"/>
            <a:ext cx="8424862" cy="1013354"/>
          </a:xfrm>
        </p:spPr>
        <p:txBody>
          <a:bodyPr/>
          <a:lstStyle/>
          <a:p>
            <a:pPr algn="ctr" eaLnBrk="1" hangingPunct="1"/>
            <a:r>
              <a:rPr lang="zh-CN" altLang="en-US" sz="3600" b="1" dirty="0" smtClean="0">
                <a:solidFill>
                  <a:schemeClr val="tx1"/>
                </a:solidFill>
                <a:latin typeface="黑体" pitchFamily="2" charset="-122"/>
                <a:ea typeface="黑体" pitchFamily="2" charset="-122"/>
              </a:rPr>
              <a:t>创新社区治理 强化社区自治和服务功能</a:t>
            </a:r>
          </a:p>
        </p:txBody>
      </p:sp>
      <p:graphicFrame>
        <p:nvGraphicFramePr>
          <p:cNvPr id="8" name="图示 7"/>
          <p:cNvGraphicFramePr/>
          <p:nvPr>
            <p:extLst>
              <p:ext uri="{D42A27DB-BD31-4B8C-83A1-F6EECF244321}">
                <p14:modId xmlns:p14="http://schemas.microsoft.com/office/powerpoint/2010/main" val="3910853535"/>
              </p:ext>
            </p:extLst>
          </p:nvPr>
        </p:nvGraphicFramePr>
        <p:xfrm>
          <a:off x="179512" y="1547804"/>
          <a:ext cx="8784976" cy="33337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172" name="TextBox 8"/>
          <p:cNvSpPr txBox="1">
            <a:spLocks noChangeArrowheads="1"/>
          </p:cNvSpPr>
          <p:nvPr/>
        </p:nvSpPr>
        <p:spPr bwMode="auto">
          <a:xfrm>
            <a:off x="683568" y="1785939"/>
            <a:ext cx="857250" cy="584775"/>
          </a:xfrm>
          <a:prstGeom prst="rect">
            <a:avLst/>
          </a:prstGeom>
          <a:noFill/>
          <a:ln w="9525">
            <a:noFill/>
            <a:miter lim="800000"/>
            <a:headEnd/>
            <a:tailEnd/>
          </a:ln>
        </p:spPr>
        <p:txBody>
          <a:bodyPr>
            <a:spAutoFit/>
          </a:bodyPr>
          <a:lstStyle/>
          <a:p>
            <a:r>
              <a:rPr lang="zh-CN" altLang="en-US" sz="3200" b="1" dirty="0">
                <a:solidFill>
                  <a:srgbClr val="FF0000"/>
                </a:solidFill>
                <a:latin typeface="黑体" pitchFamily="2" charset="-122"/>
                <a:ea typeface="黑体" pitchFamily="2" charset="-122"/>
              </a:rPr>
              <a:t>一</a:t>
            </a:r>
          </a:p>
        </p:txBody>
      </p:sp>
      <p:sp>
        <p:nvSpPr>
          <p:cNvPr id="7173" name="TextBox 9"/>
          <p:cNvSpPr txBox="1">
            <a:spLocks noChangeArrowheads="1"/>
          </p:cNvSpPr>
          <p:nvPr/>
        </p:nvSpPr>
        <p:spPr bwMode="auto">
          <a:xfrm>
            <a:off x="683571" y="2976564"/>
            <a:ext cx="642937" cy="584775"/>
          </a:xfrm>
          <a:prstGeom prst="rect">
            <a:avLst/>
          </a:prstGeom>
          <a:noFill/>
          <a:ln w="9525">
            <a:noFill/>
            <a:miter lim="800000"/>
            <a:headEnd/>
            <a:tailEnd/>
          </a:ln>
        </p:spPr>
        <p:txBody>
          <a:bodyPr>
            <a:spAutoFit/>
          </a:bodyPr>
          <a:lstStyle/>
          <a:p>
            <a:r>
              <a:rPr lang="zh-CN" altLang="en-US" sz="3200" b="1" dirty="0">
                <a:solidFill>
                  <a:srgbClr val="FF0000"/>
                </a:solidFill>
                <a:latin typeface="黑体" pitchFamily="2" charset="-122"/>
                <a:ea typeface="黑体" pitchFamily="2" charset="-122"/>
              </a:rPr>
              <a:t>二</a:t>
            </a:r>
          </a:p>
        </p:txBody>
      </p:sp>
      <p:sp>
        <p:nvSpPr>
          <p:cNvPr id="7174" name="TextBox 10"/>
          <p:cNvSpPr txBox="1">
            <a:spLocks noChangeArrowheads="1"/>
          </p:cNvSpPr>
          <p:nvPr/>
        </p:nvSpPr>
        <p:spPr bwMode="auto">
          <a:xfrm>
            <a:off x="683568" y="4107658"/>
            <a:ext cx="596638" cy="584775"/>
          </a:xfrm>
          <a:prstGeom prst="rect">
            <a:avLst/>
          </a:prstGeom>
          <a:noFill/>
          <a:ln w="9525">
            <a:noFill/>
            <a:miter lim="800000"/>
            <a:headEnd/>
            <a:tailEnd/>
          </a:ln>
        </p:spPr>
        <p:txBody>
          <a:bodyPr wrap="none">
            <a:spAutoFit/>
          </a:bodyPr>
          <a:lstStyle/>
          <a:p>
            <a:r>
              <a:rPr lang="zh-CN" altLang="en-US" sz="3200" b="1" dirty="0">
                <a:solidFill>
                  <a:srgbClr val="FF0000"/>
                </a:solidFill>
                <a:latin typeface="黑体" pitchFamily="2" charset="-122"/>
                <a:ea typeface="黑体" pitchFamily="2" charset="-122"/>
              </a:rPr>
              <a:t>三</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172"/>
                                        </p:tgtEl>
                                        <p:attrNameLst>
                                          <p:attrName>style.visibility</p:attrName>
                                        </p:attrNameLst>
                                      </p:cBhvr>
                                      <p:to>
                                        <p:strVal val="visible"/>
                                      </p:to>
                                    </p:set>
                                    <p:anim calcmode="lin" valueType="num">
                                      <p:cBhvr additive="base">
                                        <p:cTn id="7" dur="500" fill="hold"/>
                                        <p:tgtEl>
                                          <p:spTgt spid="7172"/>
                                        </p:tgtEl>
                                        <p:attrNameLst>
                                          <p:attrName>ppt_x</p:attrName>
                                        </p:attrNameLst>
                                      </p:cBhvr>
                                      <p:tavLst>
                                        <p:tav tm="0">
                                          <p:val>
                                            <p:strVal val="#ppt_x"/>
                                          </p:val>
                                        </p:tav>
                                        <p:tav tm="100000">
                                          <p:val>
                                            <p:strVal val="#ppt_x"/>
                                          </p:val>
                                        </p:tav>
                                      </p:tavLst>
                                    </p:anim>
                                    <p:anim calcmode="lin" valueType="num">
                                      <p:cBhvr additive="base">
                                        <p:cTn id="8" dur="500" fill="hold"/>
                                        <p:tgtEl>
                                          <p:spTgt spid="717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graphicEl>
                                              <a:dgm id="{202F0A2B-60DB-437A-A8EF-28E2CBBD7741}"/>
                                            </p:graphicEl>
                                          </p:spTgt>
                                        </p:tgtEl>
                                        <p:attrNameLst>
                                          <p:attrName>style.visibility</p:attrName>
                                        </p:attrNameLst>
                                      </p:cBhvr>
                                      <p:to>
                                        <p:strVal val="visible"/>
                                      </p:to>
                                    </p:set>
                                    <p:anim calcmode="lin" valueType="num">
                                      <p:cBhvr additive="base">
                                        <p:cTn id="11" dur="500" fill="hold"/>
                                        <p:tgtEl>
                                          <p:spTgt spid="8">
                                            <p:graphicEl>
                                              <a:dgm id="{202F0A2B-60DB-437A-A8EF-28E2CBBD7741}"/>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graphicEl>
                                              <a:dgm id="{202F0A2B-60DB-437A-A8EF-28E2CBBD7741}"/>
                                            </p:graphic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graphicEl>
                                              <a:dgm id="{8B1A9AE9-C17B-4ECB-B80F-6C7C2D01BF7A}"/>
                                            </p:graphicEl>
                                          </p:spTgt>
                                        </p:tgtEl>
                                        <p:attrNameLst>
                                          <p:attrName>style.visibility</p:attrName>
                                        </p:attrNameLst>
                                      </p:cBhvr>
                                      <p:to>
                                        <p:strVal val="visible"/>
                                      </p:to>
                                    </p:set>
                                    <p:anim calcmode="lin" valueType="num">
                                      <p:cBhvr additive="base">
                                        <p:cTn id="15" dur="500" fill="hold"/>
                                        <p:tgtEl>
                                          <p:spTgt spid="8">
                                            <p:graphicEl>
                                              <a:dgm id="{8B1A9AE9-C17B-4ECB-B80F-6C7C2D01BF7A}"/>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graphicEl>
                                              <a:dgm id="{8B1A9AE9-C17B-4ECB-B80F-6C7C2D01BF7A}"/>
                                            </p:graphicEl>
                                          </p:spTgt>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4" fill="hold" grpId="0" nodeType="afterEffect">
                                  <p:stCondLst>
                                    <p:cond delay="0"/>
                                  </p:stCondLst>
                                  <p:childTnLst>
                                    <p:set>
                                      <p:cBhvr>
                                        <p:cTn id="19" dur="1" fill="hold">
                                          <p:stCondLst>
                                            <p:cond delay="0"/>
                                          </p:stCondLst>
                                        </p:cTn>
                                        <p:tgtEl>
                                          <p:spTgt spid="7173"/>
                                        </p:tgtEl>
                                        <p:attrNameLst>
                                          <p:attrName>style.visibility</p:attrName>
                                        </p:attrNameLst>
                                      </p:cBhvr>
                                      <p:to>
                                        <p:strVal val="visible"/>
                                      </p:to>
                                    </p:set>
                                    <p:anim calcmode="lin" valueType="num">
                                      <p:cBhvr additive="base">
                                        <p:cTn id="20" dur="500" fill="hold"/>
                                        <p:tgtEl>
                                          <p:spTgt spid="7173"/>
                                        </p:tgtEl>
                                        <p:attrNameLst>
                                          <p:attrName>ppt_x</p:attrName>
                                        </p:attrNameLst>
                                      </p:cBhvr>
                                      <p:tavLst>
                                        <p:tav tm="0">
                                          <p:val>
                                            <p:strVal val="#ppt_x"/>
                                          </p:val>
                                        </p:tav>
                                        <p:tav tm="100000">
                                          <p:val>
                                            <p:strVal val="#ppt_x"/>
                                          </p:val>
                                        </p:tav>
                                      </p:tavLst>
                                    </p:anim>
                                    <p:anim calcmode="lin" valueType="num">
                                      <p:cBhvr additive="base">
                                        <p:cTn id="21" dur="500" fill="hold"/>
                                        <p:tgtEl>
                                          <p:spTgt spid="7173"/>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8">
                                            <p:graphicEl>
                                              <a:dgm id="{BFE3416D-130F-4924-92B9-107C4528A10D}"/>
                                            </p:graphicEl>
                                          </p:spTgt>
                                        </p:tgtEl>
                                        <p:attrNameLst>
                                          <p:attrName>style.visibility</p:attrName>
                                        </p:attrNameLst>
                                      </p:cBhvr>
                                      <p:to>
                                        <p:strVal val="visible"/>
                                      </p:to>
                                    </p:set>
                                    <p:anim calcmode="lin" valueType="num">
                                      <p:cBhvr additive="base">
                                        <p:cTn id="24" dur="500" fill="hold"/>
                                        <p:tgtEl>
                                          <p:spTgt spid="8">
                                            <p:graphicEl>
                                              <a:dgm id="{BFE3416D-130F-4924-92B9-107C4528A10D}"/>
                                            </p:graphicEl>
                                          </p:spTgt>
                                        </p:tgtEl>
                                        <p:attrNameLst>
                                          <p:attrName>ppt_x</p:attrName>
                                        </p:attrNameLst>
                                      </p:cBhvr>
                                      <p:tavLst>
                                        <p:tav tm="0">
                                          <p:val>
                                            <p:strVal val="#ppt_x"/>
                                          </p:val>
                                        </p:tav>
                                        <p:tav tm="100000">
                                          <p:val>
                                            <p:strVal val="#ppt_x"/>
                                          </p:val>
                                        </p:tav>
                                      </p:tavLst>
                                    </p:anim>
                                    <p:anim calcmode="lin" valueType="num">
                                      <p:cBhvr additive="base">
                                        <p:cTn id="25" dur="500" fill="hold"/>
                                        <p:tgtEl>
                                          <p:spTgt spid="8">
                                            <p:graphicEl>
                                              <a:dgm id="{BFE3416D-130F-4924-92B9-107C4528A10D}"/>
                                            </p:graphicEl>
                                          </p:spTgt>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8">
                                            <p:graphicEl>
                                              <a:dgm id="{C4225C0A-274A-4E1C-A1D4-790645D34614}"/>
                                            </p:graphicEl>
                                          </p:spTgt>
                                        </p:tgtEl>
                                        <p:attrNameLst>
                                          <p:attrName>style.visibility</p:attrName>
                                        </p:attrNameLst>
                                      </p:cBhvr>
                                      <p:to>
                                        <p:strVal val="visible"/>
                                      </p:to>
                                    </p:set>
                                    <p:anim calcmode="lin" valueType="num">
                                      <p:cBhvr additive="base">
                                        <p:cTn id="28" dur="500" fill="hold"/>
                                        <p:tgtEl>
                                          <p:spTgt spid="8">
                                            <p:graphicEl>
                                              <a:dgm id="{C4225C0A-274A-4E1C-A1D4-790645D34614}"/>
                                            </p:graphicEl>
                                          </p:spTgt>
                                        </p:tgtEl>
                                        <p:attrNameLst>
                                          <p:attrName>ppt_x</p:attrName>
                                        </p:attrNameLst>
                                      </p:cBhvr>
                                      <p:tavLst>
                                        <p:tav tm="0">
                                          <p:val>
                                            <p:strVal val="#ppt_x"/>
                                          </p:val>
                                        </p:tav>
                                        <p:tav tm="100000">
                                          <p:val>
                                            <p:strVal val="#ppt_x"/>
                                          </p:val>
                                        </p:tav>
                                      </p:tavLst>
                                    </p:anim>
                                    <p:anim calcmode="lin" valueType="num">
                                      <p:cBhvr additive="base">
                                        <p:cTn id="29" dur="500" fill="hold"/>
                                        <p:tgtEl>
                                          <p:spTgt spid="8">
                                            <p:graphicEl>
                                              <a:dgm id="{C4225C0A-274A-4E1C-A1D4-790645D34614}"/>
                                            </p:graphicEl>
                                          </p:spTgt>
                                        </p:tgtEl>
                                        <p:attrNameLst>
                                          <p:attrName>ppt_y</p:attrName>
                                        </p:attrNameLst>
                                      </p:cBhvr>
                                      <p:tavLst>
                                        <p:tav tm="0">
                                          <p:val>
                                            <p:strVal val="1+#ppt_h/2"/>
                                          </p:val>
                                        </p:tav>
                                        <p:tav tm="100000">
                                          <p:val>
                                            <p:strVal val="#ppt_y"/>
                                          </p:val>
                                        </p:tav>
                                      </p:tavLst>
                                    </p:anim>
                                  </p:childTnLst>
                                </p:cTn>
                              </p:par>
                            </p:childTnLst>
                          </p:cTn>
                        </p:par>
                        <p:par>
                          <p:cTn id="30" fill="hold">
                            <p:stCondLst>
                              <p:cond delay="1000"/>
                            </p:stCondLst>
                            <p:childTnLst>
                              <p:par>
                                <p:cTn id="31" presetID="2" presetClass="entr" presetSubtype="4" fill="hold" grpId="0" nodeType="afterEffect">
                                  <p:stCondLst>
                                    <p:cond delay="0"/>
                                  </p:stCondLst>
                                  <p:childTnLst>
                                    <p:set>
                                      <p:cBhvr>
                                        <p:cTn id="32" dur="1" fill="hold">
                                          <p:stCondLst>
                                            <p:cond delay="0"/>
                                          </p:stCondLst>
                                        </p:cTn>
                                        <p:tgtEl>
                                          <p:spTgt spid="7174"/>
                                        </p:tgtEl>
                                        <p:attrNameLst>
                                          <p:attrName>style.visibility</p:attrName>
                                        </p:attrNameLst>
                                      </p:cBhvr>
                                      <p:to>
                                        <p:strVal val="visible"/>
                                      </p:to>
                                    </p:set>
                                    <p:anim calcmode="lin" valueType="num">
                                      <p:cBhvr additive="base">
                                        <p:cTn id="33" dur="500" fill="hold"/>
                                        <p:tgtEl>
                                          <p:spTgt spid="7174"/>
                                        </p:tgtEl>
                                        <p:attrNameLst>
                                          <p:attrName>ppt_x</p:attrName>
                                        </p:attrNameLst>
                                      </p:cBhvr>
                                      <p:tavLst>
                                        <p:tav tm="0">
                                          <p:val>
                                            <p:strVal val="#ppt_x"/>
                                          </p:val>
                                        </p:tav>
                                        <p:tav tm="100000">
                                          <p:val>
                                            <p:strVal val="#ppt_x"/>
                                          </p:val>
                                        </p:tav>
                                      </p:tavLst>
                                    </p:anim>
                                    <p:anim calcmode="lin" valueType="num">
                                      <p:cBhvr additive="base">
                                        <p:cTn id="34" dur="500" fill="hold"/>
                                        <p:tgtEl>
                                          <p:spTgt spid="7174"/>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8">
                                            <p:graphicEl>
                                              <a:dgm id="{890FEC8C-476A-4F9E-A48A-2F9B142833D5}"/>
                                            </p:graphicEl>
                                          </p:spTgt>
                                        </p:tgtEl>
                                        <p:attrNameLst>
                                          <p:attrName>style.visibility</p:attrName>
                                        </p:attrNameLst>
                                      </p:cBhvr>
                                      <p:to>
                                        <p:strVal val="visible"/>
                                      </p:to>
                                    </p:set>
                                    <p:anim calcmode="lin" valueType="num">
                                      <p:cBhvr additive="base">
                                        <p:cTn id="37" dur="500" fill="hold"/>
                                        <p:tgtEl>
                                          <p:spTgt spid="8">
                                            <p:graphicEl>
                                              <a:dgm id="{890FEC8C-476A-4F9E-A48A-2F9B142833D5}"/>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graphicEl>
                                              <a:dgm id="{890FEC8C-476A-4F9E-A48A-2F9B142833D5}"/>
                                            </p:graphic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8">
                                            <p:graphicEl>
                                              <a:dgm id="{F4F667A5-CB8F-4F63-ACC0-32EDDDFD142F}"/>
                                            </p:graphicEl>
                                          </p:spTgt>
                                        </p:tgtEl>
                                        <p:attrNameLst>
                                          <p:attrName>style.visibility</p:attrName>
                                        </p:attrNameLst>
                                      </p:cBhvr>
                                      <p:to>
                                        <p:strVal val="visible"/>
                                      </p:to>
                                    </p:set>
                                    <p:anim calcmode="lin" valueType="num">
                                      <p:cBhvr additive="base">
                                        <p:cTn id="41" dur="500" fill="hold"/>
                                        <p:tgtEl>
                                          <p:spTgt spid="8">
                                            <p:graphicEl>
                                              <a:dgm id="{F4F667A5-CB8F-4F63-ACC0-32EDDDFD142F}"/>
                                            </p:graphicEl>
                                          </p:spTgt>
                                        </p:tgtEl>
                                        <p:attrNameLst>
                                          <p:attrName>ppt_x</p:attrName>
                                        </p:attrNameLst>
                                      </p:cBhvr>
                                      <p:tavLst>
                                        <p:tav tm="0">
                                          <p:val>
                                            <p:strVal val="#ppt_x"/>
                                          </p:val>
                                        </p:tav>
                                        <p:tav tm="100000">
                                          <p:val>
                                            <p:strVal val="#ppt_x"/>
                                          </p:val>
                                        </p:tav>
                                      </p:tavLst>
                                    </p:anim>
                                    <p:anim calcmode="lin" valueType="num">
                                      <p:cBhvr additive="base">
                                        <p:cTn id="42" dur="500" fill="hold"/>
                                        <p:tgtEl>
                                          <p:spTgt spid="8">
                                            <p:graphicEl>
                                              <a:dgm id="{F4F667A5-CB8F-4F63-ACC0-32EDDDFD142F}"/>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P spid="7172" grpId="0"/>
      <p:bldP spid="7173" grpId="0"/>
      <p:bldP spid="717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23528" y="1633364"/>
            <a:ext cx="8575978" cy="38884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34888" y="994772"/>
            <a:ext cx="8229600" cy="482575"/>
          </a:xfrm>
        </p:spPr>
        <p:txBody>
          <a:bodyPr/>
          <a:lstStyle/>
          <a:p>
            <a:r>
              <a:rPr lang="zh-CN" altLang="en-US" sz="2800" b="1" dirty="0" smtClean="0">
                <a:latin typeface="黑体" panose="02010609060101010101" pitchFamily="49" charset="-122"/>
                <a:ea typeface="黑体" panose="02010609060101010101" pitchFamily="49" charset="-122"/>
              </a:rPr>
              <a:t>（一）从社会管理到社会治理的历史演进</a:t>
            </a:r>
            <a:endParaRPr lang="zh-CN" altLang="en-US" sz="2800" b="1" dirty="0">
              <a:latin typeface="黑体" panose="02010609060101010101" pitchFamily="49" charset="-122"/>
              <a:ea typeface="黑体" panose="02010609060101010101" pitchFamily="49" charset="-122"/>
            </a:endParaRPr>
          </a:p>
        </p:txBody>
      </p:sp>
      <p:sp>
        <p:nvSpPr>
          <p:cNvPr id="3" name="内容占位符 2"/>
          <p:cNvSpPr>
            <a:spLocks noGrp="1"/>
          </p:cNvSpPr>
          <p:nvPr>
            <p:ph idx="1"/>
          </p:nvPr>
        </p:nvSpPr>
        <p:spPr>
          <a:xfrm>
            <a:off x="323528" y="1824654"/>
            <a:ext cx="8496944" cy="3625134"/>
          </a:xfrm>
        </p:spPr>
        <p:txBody>
          <a:bodyPr/>
          <a:lstStyle/>
          <a:p>
            <a:r>
              <a:rPr lang="zh-CN" altLang="en-US" sz="2000" b="1" dirty="0">
                <a:latin typeface="+mn-ea"/>
              </a:rPr>
              <a:t>“</a:t>
            </a:r>
            <a:r>
              <a:rPr lang="zh-CN" altLang="en-US" sz="2000" b="1" dirty="0">
                <a:solidFill>
                  <a:srgbClr val="FF0000"/>
                </a:solidFill>
                <a:latin typeface="+mn-ea"/>
              </a:rPr>
              <a:t>社会管理</a:t>
            </a:r>
            <a:r>
              <a:rPr lang="zh-CN" altLang="en-US" sz="2000" b="1" dirty="0">
                <a:latin typeface="+mn-ea"/>
              </a:rPr>
              <a:t>”一词最早出现</a:t>
            </a:r>
            <a:r>
              <a:rPr lang="zh-CN" altLang="en-US" sz="2000" b="1" dirty="0" smtClean="0">
                <a:latin typeface="+mn-ea"/>
              </a:rPr>
              <a:t>在</a:t>
            </a:r>
            <a:r>
              <a:rPr lang="en-US" altLang="zh-CN" sz="2000" b="1" dirty="0" smtClean="0">
                <a:solidFill>
                  <a:srgbClr val="FF0000"/>
                </a:solidFill>
                <a:latin typeface="+mn-ea"/>
              </a:rPr>
              <a:t>1998</a:t>
            </a:r>
            <a:r>
              <a:rPr lang="zh-CN" altLang="en-US" sz="2000" b="1" dirty="0" smtClean="0">
                <a:solidFill>
                  <a:srgbClr val="FF0000"/>
                </a:solidFill>
                <a:latin typeface="+mn-ea"/>
              </a:rPr>
              <a:t>年</a:t>
            </a:r>
            <a:r>
              <a:rPr lang="zh-CN" altLang="en-US" sz="2000" b="1" dirty="0">
                <a:latin typeface="+mn-ea"/>
              </a:rPr>
              <a:t>的</a:t>
            </a:r>
            <a:r>
              <a:rPr lang="en-US" altLang="zh-CN" sz="2000" b="1" dirty="0">
                <a:latin typeface="+mn-ea"/>
              </a:rPr>
              <a:t>《</a:t>
            </a:r>
            <a:r>
              <a:rPr lang="zh-CN" altLang="en-US" sz="2000" b="1" dirty="0">
                <a:latin typeface="+mn-ea"/>
              </a:rPr>
              <a:t>关于国务院机构改革方案的说明</a:t>
            </a:r>
            <a:r>
              <a:rPr lang="en-US" altLang="zh-CN" sz="2000" b="1" dirty="0">
                <a:latin typeface="+mn-ea"/>
              </a:rPr>
              <a:t>》</a:t>
            </a:r>
            <a:r>
              <a:rPr lang="zh-CN" altLang="en-US" sz="2000" b="1" dirty="0">
                <a:latin typeface="+mn-ea"/>
              </a:rPr>
              <a:t>中，强调政府的基本职能在于宏观调控，</a:t>
            </a:r>
            <a:r>
              <a:rPr lang="zh-CN" altLang="en-US" sz="2000" b="1" dirty="0">
                <a:solidFill>
                  <a:srgbClr val="FF0000"/>
                </a:solidFill>
                <a:latin typeface="+mn-ea"/>
              </a:rPr>
              <a:t>社会管理</a:t>
            </a:r>
            <a:r>
              <a:rPr lang="zh-CN" altLang="en-US" sz="2000" b="1" dirty="0">
                <a:latin typeface="+mn-ea"/>
              </a:rPr>
              <a:t>和公共服务</a:t>
            </a:r>
            <a:r>
              <a:rPr lang="zh-CN" altLang="en-US" sz="2000" b="1" dirty="0" smtClean="0">
                <a:latin typeface="+mn-ea"/>
              </a:rPr>
              <a:t>。</a:t>
            </a:r>
            <a:endParaRPr lang="en-US" altLang="zh-CN" sz="2000" b="1" dirty="0" smtClean="0">
              <a:latin typeface="+mn-ea"/>
            </a:endParaRPr>
          </a:p>
          <a:p>
            <a:pPr marL="0" indent="0">
              <a:buNone/>
            </a:pPr>
            <a:endParaRPr lang="en-US" altLang="zh-CN" sz="800" b="1" dirty="0" smtClean="0">
              <a:latin typeface="+mn-ea"/>
            </a:endParaRPr>
          </a:p>
          <a:p>
            <a:r>
              <a:rPr lang="en-US" altLang="zh-CN" sz="2000" b="1" dirty="0">
                <a:solidFill>
                  <a:srgbClr val="FF0000"/>
                </a:solidFill>
                <a:latin typeface="+mn-ea"/>
              </a:rPr>
              <a:t>2002</a:t>
            </a:r>
            <a:r>
              <a:rPr lang="zh-CN" altLang="en-US" sz="2000" b="1" dirty="0">
                <a:solidFill>
                  <a:srgbClr val="FF0000"/>
                </a:solidFill>
                <a:latin typeface="+mn-ea"/>
              </a:rPr>
              <a:t>年</a:t>
            </a:r>
            <a:r>
              <a:rPr lang="zh-CN" altLang="en-US" sz="2000" b="1" dirty="0">
                <a:latin typeface="+mn-ea"/>
              </a:rPr>
              <a:t>，中共十六大报告</a:t>
            </a:r>
            <a:r>
              <a:rPr lang="zh-CN" altLang="en-US" sz="2000" b="1" dirty="0">
                <a:solidFill>
                  <a:srgbClr val="FF0000"/>
                </a:solidFill>
                <a:latin typeface="+mn-ea"/>
              </a:rPr>
              <a:t>将社会管理明确为政府的四项主要职能之一</a:t>
            </a:r>
            <a:r>
              <a:rPr lang="zh-CN" altLang="en-US" sz="2000" b="1" dirty="0">
                <a:latin typeface="+mn-ea"/>
              </a:rPr>
              <a:t>。社会管理被列为维护社会稳定的具体途径</a:t>
            </a:r>
            <a:r>
              <a:rPr lang="zh-CN" altLang="en-US" sz="2000" b="1" dirty="0" smtClean="0">
                <a:latin typeface="+mn-ea"/>
              </a:rPr>
              <a:t>。</a:t>
            </a:r>
            <a:endParaRPr lang="en-US" altLang="zh-CN" sz="2000" b="1" dirty="0" smtClean="0">
              <a:latin typeface="+mn-ea"/>
            </a:endParaRPr>
          </a:p>
          <a:p>
            <a:pPr marL="0" indent="0">
              <a:buNone/>
            </a:pPr>
            <a:endParaRPr lang="en-US" altLang="zh-CN" sz="800" b="1" dirty="0" smtClean="0">
              <a:latin typeface="+mn-ea"/>
            </a:endParaRPr>
          </a:p>
          <a:p>
            <a:r>
              <a:rPr lang="en-US" altLang="zh-CN" sz="2000" b="1" dirty="0">
                <a:solidFill>
                  <a:srgbClr val="FF0000"/>
                </a:solidFill>
                <a:latin typeface="+mn-ea"/>
              </a:rPr>
              <a:t>2004</a:t>
            </a:r>
            <a:r>
              <a:rPr lang="zh-CN" altLang="en-US" sz="2000" b="1" dirty="0">
                <a:solidFill>
                  <a:srgbClr val="FF0000"/>
                </a:solidFill>
                <a:latin typeface="+mn-ea"/>
              </a:rPr>
              <a:t>年</a:t>
            </a:r>
            <a:r>
              <a:rPr lang="zh-CN" altLang="en-US" sz="2000" b="1" dirty="0">
                <a:latin typeface="+mn-ea"/>
              </a:rPr>
              <a:t>，中共十六届四中全会通过的</a:t>
            </a:r>
            <a:r>
              <a:rPr lang="en-US" altLang="zh-CN" sz="2000" b="1" dirty="0">
                <a:latin typeface="+mn-ea"/>
              </a:rPr>
              <a:t>《</a:t>
            </a:r>
            <a:r>
              <a:rPr lang="zh-CN" altLang="en-US" sz="2000" b="1" dirty="0">
                <a:latin typeface="+mn-ea"/>
              </a:rPr>
              <a:t>中共中央关于加强党的执政能力建设的决定</a:t>
            </a:r>
            <a:r>
              <a:rPr lang="en-US" altLang="zh-CN" sz="2000" b="1" dirty="0">
                <a:latin typeface="+mn-ea"/>
              </a:rPr>
              <a:t>》</a:t>
            </a:r>
            <a:r>
              <a:rPr lang="zh-CN" altLang="en-US" sz="2000" b="1" dirty="0">
                <a:latin typeface="+mn-ea"/>
              </a:rPr>
              <a:t>首次提出，“建立健全党委领导、政府负责、社会协同、公众参与的</a:t>
            </a:r>
            <a:r>
              <a:rPr lang="zh-CN" altLang="en-US" sz="2000" b="1" dirty="0">
                <a:solidFill>
                  <a:srgbClr val="FF0000"/>
                </a:solidFill>
                <a:latin typeface="+mn-ea"/>
              </a:rPr>
              <a:t>社会管理格局</a:t>
            </a:r>
            <a:r>
              <a:rPr lang="zh-CN" altLang="en-US" sz="2000" b="1" dirty="0">
                <a:latin typeface="+mn-ea"/>
              </a:rPr>
              <a:t>”</a:t>
            </a:r>
            <a:r>
              <a:rPr lang="zh-CN" altLang="en-US" sz="2000" b="1" dirty="0" smtClean="0">
                <a:latin typeface="+mn-ea"/>
              </a:rPr>
              <a:t>。</a:t>
            </a:r>
            <a:endParaRPr lang="en-US" altLang="zh-CN" sz="2000" b="1" dirty="0" smtClean="0">
              <a:latin typeface="+mn-ea"/>
            </a:endParaRPr>
          </a:p>
          <a:p>
            <a:pPr marL="0" indent="0">
              <a:buNone/>
            </a:pPr>
            <a:endParaRPr lang="en-US" altLang="zh-CN" sz="800" b="1" dirty="0" smtClean="0">
              <a:latin typeface="+mn-ea"/>
            </a:endParaRPr>
          </a:p>
          <a:p>
            <a:r>
              <a:rPr lang="en-US" altLang="zh-CN" sz="2000" b="1" dirty="0">
                <a:solidFill>
                  <a:srgbClr val="FF0000"/>
                </a:solidFill>
                <a:latin typeface="+mn-ea"/>
              </a:rPr>
              <a:t>2007</a:t>
            </a:r>
            <a:r>
              <a:rPr lang="zh-CN" altLang="en-US" sz="2000" b="1" dirty="0">
                <a:solidFill>
                  <a:srgbClr val="FF0000"/>
                </a:solidFill>
                <a:latin typeface="+mn-ea"/>
              </a:rPr>
              <a:t>年</a:t>
            </a:r>
            <a:r>
              <a:rPr lang="zh-CN" altLang="en-US" sz="2000" b="1" dirty="0">
                <a:latin typeface="+mn-ea"/>
              </a:rPr>
              <a:t>，中共十七大报告从实现全面建设小康社会新要求的角度提出了建设更加健全的</a:t>
            </a:r>
            <a:r>
              <a:rPr lang="zh-CN" altLang="en-US" sz="2000" b="1" dirty="0">
                <a:solidFill>
                  <a:srgbClr val="FF0000"/>
                </a:solidFill>
                <a:latin typeface="+mn-ea"/>
              </a:rPr>
              <a:t>社会管理体系</a:t>
            </a:r>
            <a:r>
              <a:rPr lang="zh-CN" altLang="en-US" sz="2000" b="1" dirty="0">
                <a:latin typeface="+mn-ea"/>
              </a:rPr>
              <a:t>的要求</a:t>
            </a:r>
            <a:r>
              <a:rPr lang="zh-CN" altLang="en-US" sz="2000" b="1" dirty="0" smtClean="0">
                <a:latin typeface="+mn-ea"/>
              </a:rPr>
              <a:t>。</a:t>
            </a:r>
            <a:endParaRPr lang="en-US" altLang="zh-CN" sz="2000" b="1" dirty="0" smtClean="0">
              <a:latin typeface="+mn-ea"/>
            </a:endParaRPr>
          </a:p>
        </p:txBody>
      </p:sp>
      <p:sp>
        <p:nvSpPr>
          <p:cNvPr id="4" name="Rectangle 2"/>
          <p:cNvSpPr txBox="1">
            <a:spLocks noChangeArrowheads="1"/>
          </p:cNvSpPr>
          <p:nvPr/>
        </p:nvSpPr>
        <p:spPr bwMode="auto">
          <a:xfrm>
            <a:off x="669906" y="457233"/>
            <a:ext cx="8229600" cy="600067"/>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ea typeface="隶书" pitchFamily="49" charset="-122"/>
              </a:defRPr>
            </a:lvl2pPr>
            <a:lvl3pPr algn="l" rtl="0" eaLnBrk="0" fontAlgn="base" hangingPunct="0">
              <a:spcBef>
                <a:spcPct val="0"/>
              </a:spcBef>
              <a:spcAft>
                <a:spcPct val="0"/>
              </a:spcAft>
              <a:defRPr sz="5000">
                <a:solidFill>
                  <a:schemeClr val="tx2"/>
                </a:solidFill>
                <a:latin typeface="Calibri" pitchFamily="34" charset="0"/>
                <a:ea typeface="隶书" pitchFamily="49" charset="-122"/>
              </a:defRPr>
            </a:lvl3pPr>
            <a:lvl4pPr algn="l" rtl="0" eaLnBrk="0" fontAlgn="base" hangingPunct="0">
              <a:spcBef>
                <a:spcPct val="0"/>
              </a:spcBef>
              <a:spcAft>
                <a:spcPct val="0"/>
              </a:spcAft>
              <a:defRPr sz="5000">
                <a:solidFill>
                  <a:schemeClr val="tx2"/>
                </a:solidFill>
                <a:latin typeface="Calibri" pitchFamily="34" charset="0"/>
                <a:ea typeface="隶书" pitchFamily="49" charset="-122"/>
              </a:defRPr>
            </a:lvl4pPr>
            <a:lvl5pPr algn="l" rtl="0" eaLnBrk="0" fontAlgn="base" hangingPunct="0">
              <a:spcBef>
                <a:spcPct val="0"/>
              </a:spcBef>
              <a:spcAft>
                <a:spcPct val="0"/>
              </a:spcAft>
              <a:defRPr sz="5000">
                <a:solidFill>
                  <a:schemeClr val="tx2"/>
                </a:solidFill>
                <a:latin typeface="Calibri" pitchFamily="34" charset="0"/>
                <a:ea typeface="隶书" pitchFamily="49" charset="-122"/>
              </a:defRPr>
            </a:lvl5pPr>
            <a:lvl6pPr marL="457200" algn="l" rtl="0" fontAlgn="base">
              <a:spcBef>
                <a:spcPct val="0"/>
              </a:spcBef>
              <a:spcAft>
                <a:spcPct val="0"/>
              </a:spcAft>
              <a:defRPr sz="5000">
                <a:solidFill>
                  <a:schemeClr val="tx2"/>
                </a:solidFill>
                <a:latin typeface="Calibri" pitchFamily="34" charset="0"/>
                <a:ea typeface="隶书" pitchFamily="49" charset="-122"/>
              </a:defRPr>
            </a:lvl6pPr>
            <a:lvl7pPr marL="914400" algn="l" rtl="0" fontAlgn="base">
              <a:spcBef>
                <a:spcPct val="0"/>
              </a:spcBef>
              <a:spcAft>
                <a:spcPct val="0"/>
              </a:spcAft>
              <a:defRPr sz="5000">
                <a:solidFill>
                  <a:schemeClr val="tx2"/>
                </a:solidFill>
                <a:latin typeface="Calibri" pitchFamily="34" charset="0"/>
                <a:ea typeface="隶书" pitchFamily="49" charset="-122"/>
              </a:defRPr>
            </a:lvl7pPr>
            <a:lvl8pPr marL="1371600" algn="l" rtl="0" fontAlgn="base">
              <a:spcBef>
                <a:spcPct val="0"/>
              </a:spcBef>
              <a:spcAft>
                <a:spcPct val="0"/>
              </a:spcAft>
              <a:defRPr sz="5000">
                <a:solidFill>
                  <a:schemeClr val="tx2"/>
                </a:solidFill>
                <a:latin typeface="Calibri" pitchFamily="34" charset="0"/>
                <a:ea typeface="隶书" pitchFamily="49" charset="-122"/>
              </a:defRPr>
            </a:lvl8pPr>
            <a:lvl9pPr marL="1828800" algn="l" rtl="0" fontAlgn="base">
              <a:spcBef>
                <a:spcPct val="0"/>
              </a:spcBef>
              <a:spcAft>
                <a:spcPct val="0"/>
              </a:spcAft>
              <a:defRPr sz="5000">
                <a:solidFill>
                  <a:schemeClr val="tx2"/>
                </a:solidFill>
                <a:latin typeface="Calibri" pitchFamily="34" charset="0"/>
                <a:ea typeface="隶书" pitchFamily="49" charset="-122"/>
              </a:defRPr>
            </a:lvl9pPr>
          </a:lstStyle>
          <a:p>
            <a:pPr eaLnBrk="1" hangingPunct="1"/>
            <a:r>
              <a:rPr lang="zh-CN" altLang="en-US" sz="3600" b="1" dirty="0" smtClean="0">
                <a:solidFill>
                  <a:srgbClr val="FF0000"/>
                </a:solidFill>
                <a:ea typeface="黑体" pitchFamily="2" charset="-122"/>
              </a:rPr>
              <a:t>一、从</a:t>
            </a:r>
            <a:r>
              <a:rPr lang="zh-CN" altLang="en-US" sz="3600" b="1" dirty="0">
                <a:solidFill>
                  <a:srgbClr val="FF0000"/>
                </a:solidFill>
                <a:ea typeface="黑体" pitchFamily="2" charset="-122"/>
              </a:rPr>
              <a:t>社区</a:t>
            </a:r>
            <a:r>
              <a:rPr lang="zh-CN" altLang="en-US" sz="3600" b="1" dirty="0" smtClean="0">
                <a:solidFill>
                  <a:srgbClr val="FF0000"/>
                </a:solidFill>
                <a:ea typeface="黑体" pitchFamily="2" charset="-122"/>
              </a:rPr>
              <a:t>管理到</a:t>
            </a:r>
            <a:r>
              <a:rPr lang="zh-CN" altLang="en-US" sz="3600" b="1" dirty="0">
                <a:solidFill>
                  <a:srgbClr val="FF0000"/>
                </a:solidFill>
                <a:ea typeface="黑体" pitchFamily="2" charset="-122"/>
              </a:rPr>
              <a:t>社区</a:t>
            </a:r>
            <a:r>
              <a:rPr lang="zh-CN" altLang="en-US" sz="3600" b="1" dirty="0" smtClean="0">
                <a:solidFill>
                  <a:srgbClr val="FF0000"/>
                </a:solidFill>
                <a:ea typeface="黑体" pitchFamily="2" charset="-122"/>
              </a:rPr>
              <a:t>治理的转变</a:t>
            </a:r>
          </a:p>
        </p:txBody>
      </p:sp>
    </p:spTree>
    <p:extLst>
      <p:ext uri="{BB962C8B-B14F-4D97-AF65-F5344CB8AC3E}">
        <p14:creationId xmlns:p14="http://schemas.microsoft.com/office/powerpoint/2010/main" val="280603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3" grpId="0" uiExpand="1" bldLvl="5"/>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5536" y="1561356"/>
            <a:ext cx="8352928" cy="39604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a:spLocks noGrp="1"/>
          </p:cNvSpPr>
          <p:nvPr>
            <p:ph idx="1"/>
          </p:nvPr>
        </p:nvSpPr>
        <p:spPr>
          <a:xfrm>
            <a:off x="457200" y="1561356"/>
            <a:ext cx="8229600" cy="4032448"/>
          </a:xfrm>
        </p:spPr>
        <p:txBody>
          <a:bodyPr/>
          <a:lstStyle/>
          <a:p>
            <a:r>
              <a:rPr lang="en-US" altLang="zh-CN" sz="2000" b="1" dirty="0">
                <a:solidFill>
                  <a:srgbClr val="FF0000"/>
                </a:solidFill>
                <a:latin typeface="+mn-ea"/>
              </a:rPr>
              <a:t>2012</a:t>
            </a:r>
            <a:r>
              <a:rPr lang="zh-CN" altLang="en-US" sz="2000" b="1" dirty="0">
                <a:solidFill>
                  <a:srgbClr val="FF0000"/>
                </a:solidFill>
                <a:latin typeface="+mn-ea"/>
              </a:rPr>
              <a:t>年</a:t>
            </a:r>
            <a:r>
              <a:rPr lang="zh-CN" altLang="en-US" sz="2000" b="1" dirty="0">
                <a:latin typeface="+mn-ea"/>
              </a:rPr>
              <a:t>，中共十八大报告将社会管理和民生并列为社会建设的重要内容。实现了</a:t>
            </a:r>
            <a:r>
              <a:rPr lang="zh-CN" altLang="en-US" sz="2000" b="1" dirty="0">
                <a:solidFill>
                  <a:srgbClr val="FF0000"/>
                </a:solidFill>
                <a:latin typeface="+mn-ea"/>
              </a:rPr>
              <a:t>从社会管理格局向社会管理体制的转变</a:t>
            </a:r>
            <a:r>
              <a:rPr lang="zh-CN" altLang="en-US" sz="2000" b="1" dirty="0">
                <a:latin typeface="+mn-ea"/>
              </a:rPr>
              <a:t>，并且在社会管理体制中增加了“法治保障”这一新内容。强调</a:t>
            </a:r>
            <a:r>
              <a:rPr lang="zh-CN" altLang="en-US" sz="2000" b="1" dirty="0">
                <a:solidFill>
                  <a:srgbClr val="FF0000"/>
                </a:solidFill>
                <a:latin typeface="+mn-ea"/>
              </a:rPr>
              <a:t>社会管理的重点工作</a:t>
            </a:r>
            <a:r>
              <a:rPr lang="zh-CN" altLang="en-US" sz="2000" b="1" dirty="0">
                <a:latin typeface="+mn-ea"/>
              </a:rPr>
              <a:t>在于“加强基层社会管理和服务体系建设，增强城乡社区服务功能，充分发挥群众参与社会管理的基础作用</a:t>
            </a:r>
            <a:r>
              <a:rPr lang="zh-CN" altLang="en-US" sz="2000" b="1" dirty="0" smtClean="0">
                <a:latin typeface="+mn-ea"/>
              </a:rPr>
              <a:t>”</a:t>
            </a:r>
            <a:endParaRPr lang="en-US" altLang="zh-CN" sz="2000" b="1" dirty="0" smtClean="0">
              <a:latin typeface="+mn-ea"/>
            </a:endParaRPr>
          </a:p>
          <a:p>
            <a:pPr marL="0" indent="0">
              <a:buNone/>
            </a:pPr>
            <a:endParaRPr lang="en-US" altLang="zh-CN" sz="800" b="1" dirty="0" smtClean="0">
              <a:latin typeface="+mn-ea"/>
            </a:endParaRPr>
          </a:p>
          <a:p>
            <a:r>
              <a:rPr lang="en-US" altLang="zh-CN" sz="2000" b="1" dirty="0" smtClean="0">
                <a:solidFill>
                  <a:srgbClr val="FF0000"/>
                </a:solidFill>
                <a:latin typeface="+mn-ea"/>
              </a:rPr>
              <a:t>2013</a:t>
            </a:r>
            <a:r>
              <a:rPr lang="zh-CN" altLang="en-US" sz="2000" b="1" dirty="0">
                <a:solidFill>
                  <a:srgbClr val="FF0000"/>
                </a:solidFill>
                <a:latin typeface="+mn-ea"/>
              </a:rPr>
              <a:t>年</a:t>
            </a:r>
            <a:r>
              <a:rPr lang="zh-CN" altLang="en-US" sz="2000" b="1" dirty="0">
                <a:latin typeface="+mn-ea"/>
              </a:rPr>
              <a:t>，中共十八届三中全会将</a:t>
            </a:r>
            <a:r>
              <a:rPr lang="zh-CN" altLang="en-US" sz="2000" b="1" dirty="0">
                <a:solidFill>
                  <a:srgbClr val="FF0000"/>
                </a:solidFill>
                <a:latin typeface="+mn-ea"/>
              </a:rPr>
              <a:t>推进国家治理体系和治理能力现代化</a:t>
            </a:r>
            <a:r>
              <a:rPr lang="zh-CN" altLang="en-US" sz="2000" b="1" dirty="0">
                <a:latin typeface="+mn-ea"/>
              </a:rPr>
              <a:t>作为全面深化改革的总目标之一。全会通过的</a:t>
            </a:r>
            <a:r>
              <a:rPr lang="en-US" altLang="zh-CN" sz="2000" b="1" dirty="0">
                <a:latin typeface="+mn-ea"/>
              </a:rPr>
              <a:t>《</a:t>
            </a:r>
            <a:r>
              <a:rPr lang="zh-CN" altLang="en-US" sz="2000" b="1" dirty="0">
                <a:latin typeface="+mn-ea"/>
              </a:rPr>
              <a:t>中共中央关于全面深化改革若干重大问题的决定</a:t>
            </a:r>
            <a:r>
              <a:rPr lang="en-US" altLang="zh-CN" sz="2000" b="1" dirty="0">
                <a:latin typeface="+mn-ea"/>
              </a:rPr>
              <a:t>》</a:t>
            </a:r>
            <a:r>
              <a:rPr lang="zh-CN" altLang="en-US" sz="2000" b="1" dirty="0">
                <a:latin typeface="+mn-ea"/>
              </a:rPr>
              <a:t>专列一章部署</a:t>
            </a:r>
            <a:r>
              <a:rPr lang="zh-CN" altLang="en-US" sz="2000" b="1" dirty="0">
                <a:solidFill>
                  <a:srgbClr val="FF0000"/>
                </a:solidFill>
                <a:latin typeface="+mn-ea"/>
              </a:rPr>
              <a:t>创新社会治理体制</a:t>
            </a:r>
            <a:r>
              <a:rPr lang="zh-CN" altLang="en-US" sz="2000" b="1" dirty="0">
                <a:latin typeface="+mn-ea"/>
              </a:rPr>
              <a:t>，并从改进社会治理方式、激发社会组织活力、创新有效预防和化解社会矛盾体制和健全公共安全体系等方面对如何创新社会治理体制进行了阐述。这是中国共产党成立以来</a:t>
            </a:r>
            <a:r>
              <a:rPr lang="zh-CN" altLang="en-US" sz="2000" b="1" dirty="0">
                <a:solidFill>
                  <a:srgbClr val="FF0000"/>
                </a:solidFill>
                <a:latin typeface="+mn-ea"/>
              </a:rPr>
              <a:t>在党的正式文件中第一次</a:t>
            </a:r>
            <a:r>
              <a:rPr lang="zh-CN" altLang="en-US" sz="2000" b="1" dirty="0">
                <a:latin typeface="+mn-ea"/>
              </a:rPr>
              <a:t>提出“社会治理”概念，标志着我们党</a:t>
            </a:r>
            <a:r>
              <a:rPr lang="zh-CN" altLang="en-US" sz="2000" b="1" dirty="0">
                <a:solidFill>
                  <a:srgbClr val="FF0000"/>
                </a:solidFill>
                <a:latin typeface="+mn-ea"/>
              </a:rPr>
              <a:t>执政理念</a:t>
            </a:r>
            <a:r>
              <a:rPr lang="zh-CN" altLang="en-US" sz="2000" b="1" dirty="0">
                <a:latin typeface="+mn-ea"/>
              </a:rPr>
              <a:t>的新变化。</a:t>
            </a:r>
          </a:p>
        </p:txBody>
      </p:sp>
      <p:sp>
        <p:nvSpPr>
          <p:cNvPr id="5" name="标题 1"/>
          <p:cNvSpPr>
            <a:spLocks noGrp="1"/>
          </p:cNvSpPr>
          <p:nvPr>
            <p:ph type="title"/>
          </p:nvPr>
        </p:nvSpPr>
        <p:spPr>
          <a:xfrm>
            <a:off x="734888" y="994772"/>
            <a:ext cx="8229600" cy="482575"/>
          </a:xfrm>
        </p:spPr>
        <p:txBody>
          <a:bodyPr/>
          <a:lstStyle/>
          <a:p>
            <a:r>
              <a:rPr lang="zh-CN" altLang="en-US" sz="2800" b="1" dirty="0" smtClean="0">
                <a:latin typeface="黑体" panose="02010609060101010101" pitchFamily="49" charset="-122"/>
                <a:ea typeface="黑体" panose="02010609060101010101" pitchFamily="49" charset="-122"/>
              </a:rPr>
              <a:t>（一）从社会管理到社会治理的历史演进</a:t>
            </a:r>
            <a:endParaRPr lang="zh-CN" altLang="en-US" sz="2800" b="1" dirty="0">
              <a:latin typeface="黑体" panose="02010609060101010101" pitchFamily="49" charset="-122"/>
              <a:ea typeface="黑体" panose="02010609060101010101" pitchFamily="49" charset="-122"/>
            </a:endParaRPr>
          </a:p>
        </p:txBody>
      </p:sp>
      <p:sp>
        <p:nvSpPr>
          <p:cNvPr id="6" name="Rectangle 2"/>
          <p:cNvSpPr txBox="1">
            <a:spLocks noChangeArrowheads="1"/>
          </p:cNvSpPr>
          <p:nvPr/>
        </p:nvSpPr>
        <p:spPr bwMode="auto">
          <a:xfrm>
            <a:off x="669906" y="457233"/>
            <a:ext cx="8229600" cy="600067"/>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ea typeface="隶书" pitchFamily="49" charset="-122"/>
              </a:defRPr>
            </a:lvl2pPr>
            <a:lvl3pPr algn="l" rtl="0" eaLnBrk="0" fontAlgn="base" hangingPunct="0">
              <a:spcBef>
                <a:spcPct val="0"/>
              </a:spcBef>
              <a:spcAft>
                <a:spcPct val="0"/>
              </a:spcAft>
              <a:defRPr sz="5000">
                <a:solidFill>
                  <a:schemeClr val="tx2"/>
                </a:solidFill>
                <a:latin typeface="Calibri" pitchFamily="34" charset="0"/>
                <a:ea typeface="隶书" pitchFamily="49" charset="-122"/>
              </a:defRPr>
            </a:lvl3pPr>
            <a:lvl4pPr algn="l" rtl="0" eaLnBrk="0" fontAlgn="base" hangingPunct="0">
              <a:spcBef>
                <a:spcPct val="0"/>
              </a:spcBef>
              <a:spcAft>
                <a:spcPct val="0"/>
              </a:spcAft>
              <a:defRPr sz="5000">
                <a:solidFill>
                  <a:schemeClr val="tx2"/>
                </a:solidFill>
                <a:latin typeface="Calibri" pitchFamily="34" charset="0"/>
                <a:ea typeface="隶书" pitchFamily="49" charset="-122"/>
              </a:defRPr>
            </a:lvl4pPr>
            <a:lvl5pPr algn="l" rtl="0" eaLnBrk="0" fontAlgn="base" hangingPunct="0">
              <a:spcBef>
                <a:spcPct val="0"/>
              </a:spcBef>
              <a:spcAft>
                <a:spcPct val="0"/>
              </a:spcAft>
              <a:defRPr sz="5000">
                <a:solidFill>
                  <a:schemeClr val="tx2"/>
                </a:solidFill>
                <a:latin typeface="Calibri" pitchFamily="34" charset="0"/>
                <a:ea typeface="隶书" pitchFamily="49" charset="-122"/>
              </a:defRPr>
            </a:lvl5pPr>
            <a:lvl6pPr marL="457200" algn="l" rtl="0" fontAlgn="base">
              <a:spcBef>
                <a:spcPct val="0"/>
              </a:spcBef>
              <a:spcAft>
                <a:spcPct val="0"/>
              </a:spcAft>
              <a:defRPr sz="5000">
                <a:solidFill>
                  <a:schemeClr val="tx2"/>
                </a:solidFill>
                <a:latin typeface="Calibri" pitchFamily="34" charset="0"/>
                <a:ea typeface="隶书" pitchFamily="49" charset="-122"/>
              </a:defRPr>
            </a:lvl6pPr>
            <a:lvl7pPr marL="914400" algn="l" rtl="0" fontAlgn="base">
              <a:spcBef>
                <a:spcPct val="0"/>
              </a:spcBef>
              <a:spcAft>
                <a:spcPct val="0"/>
              </a:spcAft>
              <a:defRPr sz="5000">
                <a:solidFill>
                  <a:schemeClr val="tx2"/>
                </a:solidFill>
                <a:latin typeface="Calibri" pitchFamily="34" charset="0"/>
                <a:ea typeface="隶书" pitchFamily="49" charset="-122"/>
              </a:defRPr>
            </a:lvl7pPr>
            <a:lvl8pPr marL="1371600" algn="l" rtl="0" fontAlgn="base">
              <a:spcBef>
                <a:spcPct val="0"/>
              </a:spcBef>
              <a:spcAft>
                <a:spcPct val="0"/>
              </a:spcAft>
              <a:defRPr sz="5000">
                <a:solidFill>
                  <a:schemeClr val="tx2"/>
                </a:solidFill>
                <a:latin typeface="Calibri" pitchFamily="34" charset="0"/>
                <a:ea typeface="隶书" pitchFamily="49" charset="-122"/>
              </a:defRPr>
            </a:lvl8pPr>
            <a:lvl9pPr marL="1828800" algn="l" rtl="0" fontAlgn="base">
              <a:spcBef>
                <a:spcPct val="0"/>
              </a:spcBef>
              <a:spcAft>
                <a:spcPct val="0"/>
              </a:spcAft>
              <a:defRPr sz="5000">
                <a:solidFill>
                  <a:schemeClr val="tx2"/>
                </a:solidFill>
                <a:latin typeface="Calibri" pitchFamily="34" charset="0"/>
                <a:ea typeface="隶书" pitchFamily="49" charset="-122"/>
              </a:defRPr>
            </a:lvl9pPr>
          </a:lstStyle>
          <a:p>
            <a:pPr eaLnBrk="1" hangingPunct="1"/>
            <a:r>
              <a:rPr lang="zh-CN" altLang="en-US" sz="3600" b="1" dirty="0" smtClean="0">
                <a:solidFill>
                  <a:srgbClr val="FF0000"/>
                </a:solidFill>
                <a:ea typeface="黑体" pitchFamily="2" charset="-122"/>
              </a:rPr>
              <a:t>一、从</a:t>
            </a:r>
            <a:r>
              <a:rPr lang="zh-CN" altLang="en-US" sz="3600" b="1" dirty="0">
                <a:solidFill>
                  <a:srgbClr val="FF0000"/>
                </a:solidFill>
                <a:ea typeface="黑体" pitchFamily="2" charset="-122"/>
              </a:rPr>
              <a:t>社区</a:t>
            </a:r>
            <a:r>
              <a:rPr lang="zh-CN" altLang="en-US" sz="3600" b="1" dirty="0" smtClean="0">
                <a:solidFill>
                  <a:srgbClr val="FF0000"/>
                </a:solidFill>
                <a:ea typeface="黑体" pitchFamily="2" charset="-122"/>
              </a:rPr>
              <a:t>管理到</a:t>
            </a:r>
            <a:r>
              <a:rPr lang="zh-CN" altLang="en-US" sz="3600" b="1" dirty="0">
                <a:solidFill>
                  <a:srgbClr val="FF0000"/>
                </a:solidFill>
                <a:ea typeface="黑体" pitchFamily="2" charset="-122"/>
              </a:rPr>
              <a:t>社区</a:t>
            </a:r>
            <a:r>
              <a:rPr lang="zh-CN" altLang="en-US" sz="3600" b="1" dirty="0" smtClean="0">
                <a:solidFill>
                  <a:srgbClr val="FF0000"/>
                </a:solidFill>
                <a:ea typeface="黑体" pitchFamily="2" charset="-122"/>
              </a:rPr>
              <a:t>治理的转变</a:t>
            </a:r>
          </a:p>
        </p:txBody>
      </p:sp>
    </p:spTree>
    <p:extLst>
      <p:ext uri="{BB962C8B-B14F-4D97-AF65-F5344CB8AC3E}">
        <p14:creationId xmlns:p14="http://schemas.microsoft.com/office/powerpoint/2010/main" val="2712791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62880" y="517240"/>
            <a:ext cx="8229600" cy="600067"/>
          </a:xfrm>
        </p:spPr>
        <p:txBody>
          <a:bodyPr/>
          <a:lstStyle/>
          <a:p>
            <a:pPr eaLnBrk="1" hangingPunct="1"/>
            <a:r>
              <a:rPr lang="zh-CN" altLang="en-US" sz="3600" b="1" dirty="0" smtClean="0">
                <a:solidFill>
                  <a:srgbClr val="FF0000"/>
                </a:solidFill>
                <a:ea typeface="黑体" pitchFamily="2" charset="-122"/>
              </a:rPr>
              <a:t>一、从</a:t>
            </a:r>
            <a:r>
              <a:rPr lang="zh-CN" altLang="en-US" sz="3600" b="1" dirty="0">
                <a:solidFill>
                  <a:srgbClr val="FF0000"/>
                </a:solidFill>
                <a:ea typeface="黑体" pitchFamily="2" charset="-122"/>
              </a:rPr>
              <a:t>社区</a:t>
            </a:r>
            <a:r>
              <a:rPr lang="zh-CN" altLang="en-US" sz="3600" b="1" dirty="0" smtClean="0">
                <a:solidFill>
                  <a:srgbClr val="FF0000"/>
                </a:solidFill>
                <a:ea typeface="黑体" pitchFamily="2" charset="-122"/>
              </a:rPr>
              <a:t>管理到</a:t>
            </a:r>
            <a:r>
              <a:rPr lang="zh-CN" altLang="en-US" sz="3600" b="1" dirty="0">
                <a:solidFill>
                  <a:srgbClr val="FF0000"/>
                </a:solidFill>
                <a:ea typeface="黑体" pitchFamily="2" charset="-122"/>
              </a:rPr>
              <a:t>社区</a:t>
            </a:r>
            <a:r>
              <a:rPr lang="zh-CN" altLang="en-US" sz="3600" b="1" dirty="0" smtClean="0">
                <a:solidFill>
                  <a:srgbClr val="FF0000"/>
                </a:solidFill>
                <a:ea typeface="黑体" pitchFamily="2" charset="-122"/>
              </a:rPr>
              <a:t>治理的转变</a:t>
            </a:r>
          </a:p>
        </p:txBody>
      </p:sp>
      <p:sp>
        <p:nvSpPr>
          <p:cNvPr id="19459" name="Rectangle 3"/>
          <p:cNvSpPr>
            <a:spLocks noGrp="1" noChangeArrowheads="1"/>
          </p:cNvSpPr>
          <p:nvPr>
            <p:ph idx="1"/>
          </p:nvPr>
        </p:nvSpPr>
        <p:spPr>
          <a:xfrm>
            <a:off x="539552" y="2481853"/>
            <a:ext cx="8001000" cy="2175847"/>
          </a:xfrm>
        </p:spPr>
        <p:txBody>
          <a:bodyPr/>
          <a:lstStyle/>
          <a:p>
            <a:pPr eaLnBrk="1" hangingPunct="1">
              <a:buFont typeface="Wingdings" pitchFamily="2" charset="2"/>
              <a:buNone/>
            </a:pPr>
            <a:r>
              <a:rPr lang="zh-CN" altLang="en-US" sz="3200" b="1" dirty="0" smtClean="0"/>
              <a:t>           </a:t>
            </a:r>
            <a:r>
              <a:rPr lang="zh-CN" altLang="en-US" sz="3200" b="1" dirty="0" smtClean="0">
                <a:solidFill>
                  <a:srgbClr val="FF0000"/>
                </a:solidFill>
              </a:rPr>
              <a:t>治理</a:t>
            </a:r>
            <a:r>
              <a:rPr lang="zh-CN" altLang="en-US" sz="3200" b="1" dirty="0">
                <a:solidFill>
                  <a:srgbClr val="FF0000"/>
                </a:solidFill>
              </a:rPr>
              <a:t>和管理一字之差，体现的是系统治理、依法治理、源头治理、综合施</a:t>
            </a:r>
            <a:r>
              <a:rPr lang="zh-CN" altLang="en-US" sz="3200" b="1" dirty="0" smtClean="0">
                <a:solidFill>
                  <a:srgbClr val="FF0000"/>
                </a:solidFill>
              </a:rPr>
              <a:t>策。</a:t>
            </a:r>
            <a:endParaRPr lang="zh-CN" altLang="en-US" sz="3200" b="1" dirty="0" smtClean="0">
              <a:solidFill>
                <a:srgbClr val="FF0000"/>
              </a:solidFill>
              <a:latin typeface="华文楷体" panose="02010600040101010101" pitchFamily="2" charset="-122"/>
              <a:ea typeface="华文楷体" panose="02010600040101010101" pitchFamily="2" charset="-122"/>
            </a:endParaRPr>
          </a:p>
          <a:p>
            <a:pPr eaLnBrk="1" hangingPunct="1">
              <a:buFont typeface="Wingdings" pitchFamily="2" charset="2"/>
              <a:buNone/>
            </a:pPr>
            <a:r>
              <a:rPr lang="zh-CN" altLang="en-US" sz="800" dirty="0" smtClean="0"/>
              <a:t>                              </a:t>
            </a:r>
          </a:p>
          <a:p>
            <a:pPr eaLnBrk="1" hangingPunct="1">
              <a:buFont typeface="Wingdings" pitchFamily="2" charset="2"/>
              <a:buNone/>
            </a:pPr>
            <a:r>
              <a:rPr lang="zh-CN" altLang="en-US" sz="2800" b="1" dirty="0" smtClean="0"/>
              <a:t>                                                             </a:t>
            </a:r>
            <a:r>
              <a:rPr lang="zh-CN" altLang="en-US" sz="2800" b="1" dirty="0" smtClean="0">
                <a:solidFill>
                  <a:srgbClr val="00B0F0"/>
                </a:solidFill>
              </a:rPr>
              <a:t> </a:t>
            </a:r>
            <a:r>
              <a:rPr lang="en-US" altLang="zh-CN" sz="2800" b="1" dirty="0" smtClean="0"/>
              <a:t>——</a:t>
            </a:r>
            <a:r>
              <a:rPr lang="zh-CN" altLang="en-US" sz="2800" b="1" dirty="0" smtClean="0">
                <a:latin typeface="Arial" charset="0"/>
              </a:rPr>
              <a:t>习近平</a:t>
            </a:r>
            <a:endParaRPr lang="en-US" altLang="zh-CN" sz="2800" b="1" dirty="0" smtClean="0"/>
          </a:p>
        </p:txBody>
      </p:sp>
      <p:sp>
        <p:nvSpPr>
          <p:cNvPr id="2" name="矩形 1"/>
          <p:cNvSpPr/>
          <p:nvPr/>
        </p:nvSpPr>
        <p:spPr>
          <a:xfrm>
            <a:off x="539552" y="2197426"/>
            <a:ext cx="8208912" cy="20282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1"/>
          <p:cNvSpPr txBox="1">
            <a:spLocks/>
          </p:cNvSpPr>
          <p:nvPr/>
        </p:nvSpPr>
        <p:spPr bwMode="auto">
          <a:xfrm>
            <a:off x="734888" y="1174792"/>
            <a:ext cx="8229600" cy="482575"/>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ea typeface="隶书" pitchFamily="49" charset="-122"/>
              </a:defRPr>
            </a:lvl2pPr>
            <a:lvl3pPr algn="l" rtl="0" eaLnBrk="0" fontAlgn="base" hangingPunct="0">
              <a:spcBef>
                <a:spcPct val="0"/>
              </a:spcBef>
              <a:spcAft>
                <a:spcPct val="0"/>
              </a:spcAft>
              <a:defRPr sz="5000">
                <a:solidFill>
                  <a:schemeClr val="tx2"/>
                </a:solidFill>
                <a:latin typeface="Calibri" pitchFamily="34" charset="0"/>
                <a:ea typeface="隶书" pitchFamily="49" charset="-122"/>
              </a:defRPr>
            </a:lvl3pPr>
            <a:lvl4pPr algn="l" rtl="0" eaLnBrk="0" fontAlgn="base" hangingPunct="0">
              <a:spcBef>
                <a:spcPct val="0"/>
              </a:spcBef>
              <a:spcAft>
                <a:spcPct val="0"/>
              </a:spcAft>
              <a:defRPr sz="5000">
                <a:solidFill>
                  <a:schemeClr val="tx2"/>
                </a:solidFill>
                <a:latin typeface="Calibri" pitchFamily="34" charset="0"/>
                <a:ea typeface="隶书" pitchFamily="49" charset="-122"/>
              </a:defRPr>
            </a:lvl4pPr>
            <a:lvl5pPr algn="l" rtl="0" eaLnBrk="0" fontAlgn="base" hangingPunct="0">
              <a:spcBef>
                <a:spcPct val="0"/>
              </a:spcBef>
              <a:spcAft>
                <a:spcPct val="0"/>
              </a:spcAft>
              <a:defRPr sz="5000">
                <a:solidFill>
                  <a:schemeClr val="tx2"/>
                </a:solidFill>
                <a:latin typeface="Calibri" pitchFamily="34" charset="0"/>
                <a:ea typeface="隶书" pitchFamily="49" charset="-122"/>
              </a:defRPr>
            </a:lvl5pPr>
            <a:lvl6pPr marL="457200" algn="l" rtl="0" fontAlgn="base">
              <a:spcBef>
                <a:spcPct val="0"/>
              </a:spcBef>
              <a:spcAft>
                <a:spcPct val="0"/>
              </a:spcAft>
              <a:defRPr sz="5000">
                <a:solidFill>
                  <a:schemeClr val="tx2"/>
                </a:solidFill>
                <a:latin typeface="Calibri" pitchFamily="34" charset="0"/>
                <a:ea typeface="隶书" pitchFamily="49" charset="-122"/>
              </a:defRPr>
            </a:lvl6pPr>
            <a:lvl7pPr marL="914400" algn="l" rtl="0" fontAlgn="base">
              <a:spcBef>
                <a:spcPct val="0"/>
              </a:spcBef>
              <a:spcAft>
                <a:spcPct val="0"/>
              </a:spcAft>
              <a:defRPr sz="5000">
                <a:solidFill>
                  <a:schemeClr val="tx2"/>
                </a:solidFill>
                <a:latin typeface="Calibri" pitchFamily="34" charset="0"/>
                <a:ea typeface="隶书" pitchFamily="49" charset="-122"/>
              </a:defRPr>
            </a:lvl7pPr>
            <a:lvl8pPr marL="1371600" algn="l" rtl="0" fontAlgn="base">
              <a:spcBef>
                <a:spcPct val="0"/>
              </a:spcBef>
              <a:spcAft>
                <a:spcPct val="0"/>
              </a:spcAft>
              <a:defRPr sz="5000">
                <a:solidFill>
                  <a:schemeClr val="tx2"/>
                </a:solidFill>
                <a:latin typeface="Calibri" pitchFamily="34" charset="0"/>
                <a:ea typeface="隶书" pitchFamily="49" charset="-122"/>
              </a:defRPr>
            </a:lvl8pPr>
            <a:lvl9pPr marL="1828800" algn="l" rtl="0" fontAlgn="base">
              <a:spcBef>
                <a:spcPct val="0"/>
              </a:spcBef>
              <a:spcAft>
                <a:spcPct val="0"/>
              </a:spcAft>
              <a:defRPr sz="5000">
                <a:solidFill>
                  <a:schemeClr val="tx2"/>
                </a:solidFill>
                <a:latin typeface="Calibri" pitchFamily="34" charset="0"/>
                <a:ea typeface="隶书" pitchFamily="49" charset="-122"/>
              </a:defRPr>
            </a:lvl9pPr>
          </a:lstStyle>
          <a:p>
            <a:r>
              <a:rPr lang="zh-CN" altLang="en-US" sz="2800" b="1" dirty="0" smtClean="0">
                <a:latin typeface="黑体" panose="02010609060101010101" pitchFamily="49" charset="-122"/>
                <a:ea typeface="黑体" panose="02010609060101010101" pitchFamily="49" charset="-122"/>
              </a:rPr>
              <a:t>（二）管理与治理的区别</a:t>
            </a:r>
            <a:endParaRPr lang="zh-CN" altLang="en-US" sz="28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16389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流畅">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第一PPT，www.1ppt.com">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entury Gothic">
      <a:majorFont>
        <a:latin typeface="Century Gothic"/>
        <a:ea typeface="微软雅黑"/>
        <a:cs typeface=""/>
      </a:majorFont>
      <a:minorFont>
        <a:latin typeface="Century Gothic"/>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2.xml><?xml version="1.0" encoding="utf-8"?>
<a:themeOverride xmlns:a="http://schemas.openxmlformats.org/drawingml/2006/main">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
  <TotalTime>7936</TotalTime>
  <Words>4178</Words>
  <Application>Microsoft Office PowerPoint</Application>
  <PresentationFormat>全屏显示(16:10)</PresentationFormat>
  <Paragraphs>388</Paragraphs>
  <Slides>56</Slides>
  <Notes>0</Notes>
  <HiddenSlides>0</HiddenSlides>
  <MMClips>0</MMClips>
  <ScaleCrop>false</ScaleCrop>
  <HeadingPairs>
    <vt:vector size="4" baseType="variant">
      <vt:variant>
        <vt:lpstr>主题</vt:lpstr>
      </vt:variant>
      <vt:variant>
        <vt:i4>2</vt:i4>
      </vt:variant>
      <vt:variant>
        <vt:lpstr>幻灯片标题</vt:lpstr>
      </vt:variant>
      <vt:variant>
        <vt:i4>56</vt:i4>
      </vt:variant>
    </vt:vector>
  </HeadingPairs>
  <TitlesOfParts>
    <vt:vector size="58" baseType="lpstr">
      <vt:lpstr>流畅</vt:lpstr>
      <vt:lpstr>第一PPT，www.1ppt.com</vt:lpstr>
      <vt:lpstr>创新社区治理 强化社区自治和服务功能</vt:lpstr>
      <vt:lpstr>——习近平在中国共产党第十九次全国代表大会上的报告</vt:lpstr>
      <vt:lpstr> 4月26日，习近平总书记在武汉市青山区 工人村街道青和居社区</vt:lpstr>
      <vt:lpstr> 6月12日，习近平总书记在青岛市 李沧区上流佳苑社区</vt:lpstr>
      <vt:lpstr> 10月24日，习近平总书记在深圳市龙华区 民治街道北站社区</vt:lpstr>
      <vt:lpstr>创新社区治理 强化社区自治和服务功能</vt:lpstr>
      <vt:lpstr>（一）从社会管理到社会治理的历史演进</vt:lpstr>
      <vt:lpstr>（一）从社会管理到社会治理的历史演进</vt:lpstr>
      <vt:lpstr>一、从社区管理到社区治理的转变</vt:lpstr>
      <vt:lpstr>（二）管理与治理的区别</vt:lpstr>
      <vt:lpstr>（三）社区治理是社会治理的基础和重心</vt:lpstr>
      <vt:lpstr>二、当前社区治理面临的新形势新问题</vt:lpstr>
      <vt:lpstr>PowerPoint 演示文稿</vt:lpstr>
      <vt:lpstr>二、当前社区治理面临的新形势新问题</vt:lpstr>
      <vt:lpstr>PowerPoint 演示文稿</vt:lpstr>
      <vt:lpstr>PowerPoint 演示文稿</vt:lpstr>
      <vt:lpstr>二、当前社区治理面临的新形势新问题</vt:lpstr>
      <vt:lpstr>PowerPoint 演示文稿</vt:lpstr>
      <vt:lpstr>二、当前社区治理面临的新形势新问题</vt:lpstr>
      <vt:lpstr>二、当前社区治理面临的新形势新问题</vt:lpstr>
      <vt:lpstr>PowerPoint 演示文稿</vt:lpstr>
      <vt:lpstr>二、当前社区治理面临的新形势新问题</vt:lpstr>
      <vt:lpstr>PowerPoint 演示文稿</vt:lpstr>
      <vt:lpstr>PowerPoint 演示文稿</vt:lpstr>
      <vt:lpstr>三、进一步创新社区治理 强化社区自治     和服务功能</vt:lpstr>
      <vt:lpstr>（一）固本强基，加强基层党组织领导核心作用</vt:lpstr>
      <vt:lpstr> 《关于进一步加强农村村级党组织建设的若干意见》 2017年12月 山东省委办公厅</vt:lpstr>
      <vt:lpstr> 《关于进一步加强城市社区党组织建设的若干意见》 2017年12月 山东省委办公厅</vt:lpstr>
      <vt:lpstr> 中共济南市委 《关于推进城市社区党建标准化建设的实施意见》 2017年11月</vt:lpstr>
      <vt:lpstr>（二）多措并举 ，积极推进城乡社区自治</vt:lpstr>
      <vt:lpstr>PowerPoint 演示文稿</vt:lpstr>
      <vt:lpstr>（二）多措并举 ，积极推进城乡社区自治</vt:lpstr>
      <vt:lpstr>关于减轻社区负担增强社区居民委员会 自治功能和服务效能的十项规定</vt:lpstr>
      <vt:lpstr>社区居民委员会依法协助政府 开展社会管理和公共服务项目清单</vt:lpstr>
      <vt:lpstr>社区居民委员会依法协助政府 开展社会管理和公共服务项目清单</vt:lpstr>
      <vt:lpstr>PowerPoint 演示文稿</vt:lpstr>
      <vt:lpstr>PowerPoint 演示文稿</vt:lpstr>
      <vt:lpstr>（三）把握重点，提供优质高效社区服务</vt:lpstr>
      <vt:lpstr>PowerPoint 演示文稿</vt:lpstr>
      <vt:lpstr>我国人口老龄化带来的养老问题凸显</vt:lpstr>
      <vt:lpstr>PowerPoint 演示文稿</vt:lpstr>
      <vt:lpstr>《国务院关于加快发展养老服务业的若干意见》(2013.09)</vt:lpstr>
      <vt:lpstr>PowerPoint 演示文稿</vt:lpstr>
      <vt:lpstr>PowerPoint 演示文稿</vt:lpstr>
      <vt:lpstr>（四）凝心聚力，着力培育居民社区意识</vt:lpstr>
      <vt:lpstr>PowerPoint 演示文稿</vt:lpstr>
      <vt:lpstr>PowerPoint 演示文稿</vt:lpstr>
      <vt:lpstr>专业社会工作者队伍</vt:lpstr>
      <vt:lpstr>PowerPoint 演示文稿</vt:lpstr>
      <vt:lpstr>PowerPoint 演示文稿</vt:lpstr>
      <vt:lpstr>PowerPoint 演示文稿</vt:lpstr>
      <vt:lpstr>PowerPoint 演示文稿</vt:lpstr>
      <vt:lpstr>社区志愿者</vt:lpstr>
      <vt:lpstr>三、进一步创新社区治理 强化社区自治     和服务功能</vt:lpstr>
      <vt:lpstr>创新社区治理 强化社区自治和服务功能</vt:lpstr>
      <vt:lpstr>PowerPoint 演示文稿</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创新社区管理体制         强化社区自治和服务功能</dc:title>
  <dc:creator>user</dc:creator>
  <cp:lastModifiedBy>Windows 用户</cp:lastModifiedBy>
  <cp:revision>535</cp:revision>
  <dcterms:created xsi:type="dcterms:W3CDTF">2011-09-28T11:09:15Z</dcterms:created>
  <dcterms:modified xsi:type="dcterms:W3CDTF">2018-10-31T00:29:44Z</dcterms:modified>
</cp:coreProperties>
</file>